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15"/>
  </p:notesMasterIdLst>
  <p:sldIdLst>
    <p:sldId id="281" r:id="rId2"/>
    <p:sldId id="270" r:id="rId3"/>
    <p:sldId id="273" r:id="rId4"/>
    <p:sldId id="269" r:id="rId5"/>
    <p:sldId id="286" r:id="rId6"/>
    <p:sldId id="278" r:id="rId7"/>
    <p:sldId id="283" r:id="rId8"/>
    <p:sldId id="282" r:id="rId9"/>
    <p:sldId id="287" r:id="rId10"/>
    <p:sldId id="284" r:id="rId11"/>
    <p:sldId id="290" r:id="rId12"/>
    <p:sldId id="288" r:id="rId13"/>
    <p:sldId id="280" r:id="rId14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zi" initials="MG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47" autoAdjust="0"/>
  </p:normalViewPr>
  <p:slideViewPr>
    <p:cSldViewPr>
      <p:cViewPr>
        <p:scale>
          <a:sx n="100" d="100"/>
          <a:sy n="100" d="100"/>
        </p:scale>
        <p:origin x="-1932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2A723-366E-4747-AC98-BE769E50281C}" type="datetimeFigureOut">
              <a:rPr lang="en-US" smtClean="0"/>
              <a:t>7/25/2013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FF43D-8307-47C5-A8D7-621EF4407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89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mtClean="0"/>
              <a:t>Pojasnilo</a:t>
            </a:r>
            <a:r>
              <a:rPr lang="sl-SI" baseline="0" smtClean="0"/>
              <a:t> gled eprikaza internetne strani v ozadju.</a:t>
            </a:r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F43D-8307-47C5-A8D7-621EF44071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40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C0F7A-A391-48F3-8054-F6F1F036C784}" type="datetime1">
              <a:rPr lang="sl-SI" smtClean="0"/>
              <a:t>25.7.2013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projekt Asistent, 25.1.2013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C0F7A-A391-48F3-8054-F6F1F036C784}" type="datetime1">
              <a:rPr lang="sl-SI" smtClean="0"/>
              <a:t>25.7.2013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projekt Asistent, 25.1.2013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C0F7A-A391-48F3-8054-F6F1F036C784}" type="datetime1">
              <a:rPr lang="sl-SI" smtClean="0"/>
              <a:t>25.7.2013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projekt Asistent, 25.1.2013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C0F7A-A391-48F3-8054-F6F1F036C784}" type="datetime1">
              <a:rPr lang="sl-SI" smtClean="0"/>
              <a:t>25.7.2013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projekt Asistent, 25.1.2013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C0F7A-A391-48F3-8054-F6F1F036C784}" type="datetime1">
              <a:rPr lang="sl-SI" smtClean="0"/>
              <a:t>25.7.2013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projekt Asistent, 25.1.2013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C0F7A-A391-48F3-8054-F6F1F036C784}" type="datetime1">
              <a:rPr lang="sl-SI" smtClean="0"/>
              <a:t>25.7.2013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projekt Asistent, 25.1.2013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C0F7A-A391-48F3-8054-F6F1F036C784}" type="datetime1">
              <a:rPr lang="sl-SI" smtClean="0"/>
              <a:t>25.7.2013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projekt Asistent, 25.1.2013</a:t>
            </a:r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C0F7A-A391-48F3-8054-F6F1F036C784}" type="datetime1">
              <a:rPr lang="sl-SI" smtClean="0"/>
              <a:t>25.7.2013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projekt Asistent, 25.1.2013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C0F7A-A391-48F3-8054-F6F1F036C784}" type="datetime1">
              <a:rPr lang="sl-SI" smtClean="0"/>
              <a:t>25.7.2013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projekt Asistent, 25.1.2013</a:t>
            </a:r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C0F7A-A391-48F3-8054-F6F1F036C784}" type="datetime1">
              <a:rPr lang="sl-SI" smtClean="0"/>
              <a:t>25.7.2013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projekt Asistent, 25.1.2013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C0F7A-A391-48F3-8054-F6F1F036C784}" type="datetime1">
              <a:rPr lang="sl-SI" smtClean="0"/>
              <a:t>25.7.2013</a:t>
            </a:fld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l-SI" smtClean="0"/>
              <a:t>projekt Asistent, 25.1.2013</a:t>
            </a:r>
            <a:endParaRPr lang="sl-SI"/>
          </a:p>
        </p:txBody>
      </p:sp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sl-SI" smtClean="0"/>
              <a:t>projekt Asistent, 25.1.2013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B1C0F7A-A391-48F3-8054-F6F1F036C784}" type="datetime1">
              <a:rPr lang="sl-SI" smtClean="0"/>
              <a:t>25.7.2013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projekt-asistent.si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0" y="1554907"/>
            <a:ext cx="7543800" cy="2593975"/>
          </a:xfrm>
        </p:spPr>
        <p:txBody>
          <a:bodyPr>
            <a:normAutofit/>
          </a:bodyPr>
          <a:lstStyle/>
          <a:p>
            <a:r>
              <a:rPr lang="sl-SI" sz="5400" dirty="0" smtClean="0"/>
              <a:t>Delavnica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en-US" dirty="0" err="1" smtClean="0"/>
              <a:t>Projekt</a:t>
            </a:r>
            <a:r>
              <a:rPr lang="sl-SI" dirty="0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Asistent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itchFamily="18" charset="-18"/>
              </a:rPr>
              <a:t>Virtualni</a:t>
            </a:r>
            <a:r>
              <a:rPr lang="en-US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itchFamily="18" charset="-18"/>
              </a:rPr>
              <a:t> </a:t>
            </a:r>
            <a:r>
              <a:rPr lang="en-US" sz="28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itchFamily="18" charset="-18"/>
              </a:rPr>
              <a:t>asistent</a:t>
            </a:r>
            <a:r>
              <a:rPr lang="en-US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itchFamily="18" charset="-18"/>
              </a:rPr>
              <a:t> </a:t>
            </a:r>
            <a:r>
              <a:rPr lang="en-US" sz="28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itchFamily="18" charset="-18"/>
              </a:rPr>
              <a:t>za</a:t>
            </a:r>
            <a:r>
              <a:rPr lang="en-US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itchFamily="18" charset="-18"/>
              </a:rPr>
              <a:t> </a:t>
            </a:r>
            <a:r>
              <a:rPr lang="en-US" sz="28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itchFamily="18" charset="-18"/>
              </a:rPr>
              <a:t>občine</a:t>
            </a:r>
            <a:r>
              <a:rPr lang="en-US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itchFamily="18" charset="-18"/>
              </a:rPr>
              <a:t> in </a:t>
            </a:r>
            <a:r>
              <a:rPr lang="en-US" sz="28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itchFamily="18" charset="-18"/>
              </a:rPr>
              <a:t>društva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  <a:latin typeface="Adobe Garamond Pro" pitchFamily="18" charset="-1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4581128"/>
            <a:ext cx="6461760" cy="1066800"/>
          </a:xfrm>
        </p:spPr>
        <p:txBody>
          <a:bodyPr>
            <a:noAutofit/>
          </a:bodyPr>
          <a:lstStyle/>
          <a:p>
            <a:r>
              <a:rPr lang="sl-SI" sz="1600" dirty="0" smtClean="0"/>
              <a:t>Aleš </a:t>
            </a:r>
            <a:r>
              <a:rPr lang="sl-SI" sz="1600" dirty="0" smtClean="0"/>
              <a:t>Tavčar, </a:t>
            </a:r>
            <a:r>
              <a:rPr lang="sl-SI" sz="1600" smtClean="0"/>
              <a:t>Tanja Breznik</a:t>
            </a:r>
            <a:endParaRPr lang="sl-SI" sz="1600" dirty="0" smtClean="0"/>
          </a:p>
          <a:p>
            <a:r>
              <a:rPr lang="en-US" sz="1600" dirty="0" err="1" smtClean="0"/>
              <a:t>Institut</a:t>
            </a:r>
            <a:r>
              <a:rPr lang="en-US" sz="1600" dirty="0" smtClean="0"/>
              <a:t> “</a:t>
            </a:r>
            <a:r>
              <a:rPr lang="en-US" sz="1600" dirty="0" err="1" smtClean="0"/>
              <a:t>Jožef</a:t>
            </a:r>
            <a:r>
              <a:rPr lang="en-US" sz="1600" dirty="0" smtClean="0"/>
              <a:t> Stefan”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 smtClean="0"/>
              <a:t>Projekt Asistent, 25.7.2013 IJS</a:t>
            </a:r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1</a:t>
            </a:fld>
            <a:endParaRPr lang="sl-SI"/>
          </a:p>
        </p:txBody>
      </p:sp>
      <p:pic>
        <p:nvPicPr>
          <p:cNvPr id="5" name="Picture 4" descr="MIZKS_glava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3" y="116632"/>
            <a:ext cx="4181475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371600" y="678607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Javni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razpis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sofinanciranje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projektov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razvoja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e-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storitev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 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mobilnih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aplikacij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javne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 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zasebne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neprofitne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organizacije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2012-2013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90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Pomoč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l-SI" sz="2400" dirty="0" smtClean="0"/>
              <a:t>Navodila za uporabo (na internetni strani in v orodjih)</a:t>
            </a:r>
          </a:p>
          <a:p>
            <a:pPr>
              <a:lnSpc>
                <a:spcPct val="150000"/>
              </a:lnSpc>
            </a:pPr>
            <a:r>
              <a:rPr lang="sl-SI" sz="2400" dirty="0" smtClean="0"/>
              <a:t>Video vodiči (v pripravi)</a:t>
            </a:r>
          </a:p>
          <a:p>
            <a:pPr>
              <a:lnSpc>
                <a:spcPct val="150000"/>
              </a:lnSpc>
            </a:pPr>
            <a:r>
              <a:rPr lang="sl-SI" sz="2400" dirty="0"/>
              <a:t>Informacije pri vnosnih poljih </a:t>
            </a:r>
            <a:r>
              <a:rPr lang="sl-SI" sz="2400" dirty="0" smtClean="0"/>
              <a:t>v orodjih</a:t>
            </a:r>
          </a:p>
          <a:p>
            <a:pPr>
              <a:lnSpc>
                <a:spcPct val="150000"/>
              </a:lnSpc>
            </a:pPr>
            <a:r>
              <a:rPr lang="sl-SI" sz="2400" dirty="0" smtClean="0"/>
              <a:t>Informacije in kontaktni podatki: </a:t>
            </a:r>
          </a:p>
          <a:p>
            <a:pPr lvl="1">
              <a:lnSpc>
                <a:spcPct val="150000"/>
              </a:lnSpc>
            </a:pPr>
            <a:r>
              <a:rPr lang="sl-SI" sz="2400" dirty="0" smtClean="0">
                <a:hlinkClick r:id="rId2"/>
              </a:rPr>
              <a:t>http://projekt-asistent.si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Na </a:t>
            </a:r>
            <a:r>
              <a:rPr lang="en-US" sz="2400" dirty="0" err="1"/>
              <a:t>voljo</a:t>
            </a:r>
            <a:r>
              <a:rPr lang="en-US" sz="2400" dirty="0"/>
              <a:t> </a:t>
            </a:r>
            <a:r>
              <a:rPr lang="en-US" sz="2400" dirty="0" err="1"/>
              <a:t>začetni</a:t>
            </a:r>
            <a:r>
              <a:rPr lang="en-US" sz="2400" dirty="0"/>
              <a:t> </a:t>
            </a:r>
            <a:r>
              <a:rPr lang="en-US" sz="2400" dirty="0" err="1"/>
              <a:t>seznam</a:t>
            </a:r>
            <a:r>
              <a:rPr lang="en-US" sz="2400" dirty="0"/>
              <a:t> </a:t>
            </a:r>
            <a:r>
              <a:rPr lang="en-US" sz="2400" dirty="0" err="1" smtClean="0"/>
              <a:t>odgovorov</a:t>
            </a:r>
            <a:r>
              <a:rPr lang="sl-SI" sz="2400" dirty="0" smtClean="0"/>
              <a:t> – zlata osnova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10</a:t>
            </a:fld>
            <a:endParaRPr lang="sl-S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</p:spPr>
        <p:txBody>
          <a:bodyPr/>
          <a:lstStyle/>
          <a:p>
            <a:r>
              <a:rPr lang="sl-SI" dirty="0" smtClean="0"/>
              <a:t>Projekt Asistent, 25.7.2013 IJS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7032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Zlata osnova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 smtClean="0"/>
              <a:t>Seznam pravil in odgovorov (cca. 500)</a:t>
            </a:r>
          </a:p>
          <a:p>
            <a:r>
              <a:rPr lang="sl-SI" dirty="0"/>
              <a:t>Smisel: popraviš in prilagodiš za svojo občino</a:t>
            </a:r>
          </a:p>
          <a:p>
            <a:r>
              <a:rPr lang="sl-SI" dirty="0" smtClean="0"/>
              <a:t>Sestavili </a:t>
            </a:r>
            <a:r>
              <a:rPr lang="sl-SI" dirty="0"/>
              <a:t>partnerji projekta – ZOS + 3 </a:t>
            </a:r>
            <a:r>
              <a:rPr lang="sl-SI" dirty="0" smtClean="0"/>
              <a:t>občine</a:t>
            </a:r>
          </a:p>
          <a:p>
            <a:r>
              <a:rPr lang="sl-SI" dirty="0" smtClean="0"/>
              <a:t>Število pravil po aplikacijah:</a:t>
            </a:r>
          </a:p>
          <a:p>
            <a:pPr lvl="1"/>
            <a:r>
              <a:rPr lang="sl-SI" dirty="0" smtClean="0"/>
              <a:t>Splošno 96</a:t>
            </a:r>
          </a:p>
          <a:p>
            <a:pPr lvl="1"/>
            <a:r>
              <a:rPr lang="en-GB" dirty="0" err="1"/>
              <a:t>Okolje</a:t>
            </a:r>
            <a:r>
              <a:rPr lang="en-GB" dirty="0"/>
              <a:t>, </a:t>
            </a:r>
            <a:r>
              <a:rPr lang="en-GB" dirty="0" err="1"/>
              <a:t>prostor</a:t>
            </a:r>
            <a:r>
              <a:rPr lang="en-GB" dirty="0"/>
              <a:t> in </a:t>
            </a:r>
            <a:r>
              <a:rPr lang="en-GB" dirty="0" err="1" smtClean="0"/>
              <a:t>komunala</a:t>
            </a:r>
            <a:r>
              <a:rPr lang="sl-SI" dirty="0" smtClean="0"/>
              <a:t> 52</a:t>
            </a:r>
          </a:p>
          <a:p>
            <a:pPr lvl="1"/>
            <a:r>
              <a:rPr lang="en-GB" dirty="0" err="1"/>
              <a:t>Kultura</a:t>
            </a:r>
            <a:r>
              <a:rPr lang="en-GB" dirty="0"/>
              <a:t>, </a:t>
            </a:r>
            <a:r>
              <a:rPr lang="en-GB" dirty="0" err="1"/>
              <a:t>šport</a:t>
            </a:r>
            <a:r>
              <a:rPr lang="en-GB" dirty="0"/>
              <a:t> in </a:t>
            </a:r>
            <a:r>
              <a:rPr lang="en-GB" dirty="0" err="1" smtClean="0"/>
              <a:t>izobraževanje</a:t>
            </a:r>
            <a:r>
              <a:rPr lang="sl-SI" dirty="0" smtClean="0"/>
              <a:t> 58</a:t>
            </a:r>
          </a:p>
          <a:p>
            <a:pPr lvl="1"/>
            <a:r>
              <a:rPr lang="en-GB" dirty="0" err="1"/>
              <a:t>Zdravstvo</a:t>
            </a:r>
            <a:r>
              <a:rPr lang="en-GB" dirty="0"/>
              <a:t> in </a:t>
            </a:r>
            <a:r>
              <a:rPr lang="en-GB" dirty="0" err="1" smtClean="0"/>
              <a:t>sociala</a:t>
            </a:r>
            <a:r>
              <a:rPr lang="sl-SI" dirty="0" smtClean="0"/>
              <a:t> 28</a:t>
            </a:r>
          </a:p>
          <a:p>
            <a:pPr lvl="1"/>
            <a:r>
              <a:rPr lang="en-GB" dirty="0" err="1"/>
              <a:t>Kmetijstvo</a:t>
            </a:r>
            <a:r>
              <a:rPr lang="en-GB" dirty="0"/>
              <a:t> in </a:t>
            </a:r>
            <a:r>
              <a:rPr lang="en-GB" dirty="0" err="1" smtClean="0"/>
              <a:t>gospodarstvo</a:t>
            </a:r>
            <a:r>
              <a:rPr lang="sl-SI" dirty="0" smtClean="0"/>
              <a:t> 86</a:t>
            </a:r>
          </a:p>
          <a:p>
            <a:pPr lvl="1"/>
            <a:r>
              <a:rPr lang="en-GB" dirty="0" err="1"/>
              <a:t>Zaščita</a:t>
            </a:r>
            <a:r>
              <a:rPr lang="en-GB" dirty="0"/>
              <a:t> in </a:t>
            </a:r>
            <a:r>
              <a:rPr lang="en-GB" dirty="0" err="1" smtClean="0"/>
              <a:t>reševanje</a:t>
            </a:r>
            <a:r>
              <a:rPr lang="sl-SI" dirty="0" smtClean="0"/>
              <a:t> 21</a:t>
            </a:r>
          </a:p>
          <a:p>
            <a:pPr lvl="1"/>
            <a:r>
              <a:rPr lang="en-GB" dirty="0" err="1"/>
              <a:t>Storitve</a:t>
            </a:r>
            <a:r>
              <a:rPr lang="en-GB" dirty="0"/>
              <a:t> in </a:t>
            </a:r>
            <a:r>
              <a:rPr lang="en-GB" dirty="0" err="1" smtClean="0"/>
              <a:t>obrtniki</a:t>
            </a:r>
            <a:r>
              <a:rPr lang="sl-SI" dirty="0" smtClean="0"/>
              <a:t> 19</a:t>
            </a:r>
          </a:p>
          <a:p>
            <a:pPr lvl="1"/>
            <a:r>
              <a:rPr lang="sl-SI" dirty="0" smtClean="0"/>
              <a:t>Turizem 12</a:t>
            </a:r>
          </a:p>
          <a:p>
            <a:pPr lvl="1"/>
            <a:r>
              <a:rPr lang="en-GB" dirty="0" err="1"/>
              <a:t>Vloge</a:t>
            </a:r>
            <a:r>
              <a:rPr lang="en-GB" dirty="0"/>
              <a:t> in </a:t>
            </a:r>
            <a:r>
              <a:rPr lang="en-GB" dirty="0" err="1" smtClean="0"/>
              <a:t>obrazci</a:t>
            </a:r>
            <a:r>
              <a:rPr lang="sl-SI" dirty="0" smtClean="0"/>
              <a:t> 99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Projekt Asistent, 25.7.2013 IJS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56818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Sistem odgovarjanja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2" y="1600200"/>
            <a:ext cx="4248472" cy="4800600"/>
          </a:xfrm>
        </p:spPr>
        <p:txBody>
          <a:bodyPr>
            <a:normAutofit/>
          </a:bodyPr>
          <a:lstStyle/>
          <a:p>
            <a:r>
              <a:rPr lang="sl-SI" sz="1800" dirty="0" smtClean="0"/>
              <a:t>Išče se odgovor iz izbrane aplikacije, če odgovora ali izbrane aplikacije ni:</a:t>
            </a:r>
          </a:p>
          <a:p>
            <a:pPr lvl="1"/>
            <a:r>
              <a:rPr lang="sl-SI" sz="1600" dirty="0" smtClean="0"/>
              <a:t>se išče v vseh drugih aplikacijah</a:t>
            </a:r>
          </a:p>
          <a:p>
            <a:pPr lvl="1"/>
            <a:r>
              <a:rPr lang="sl-SI" sz="1600" dirty="0" smtClean="0"/>
              <a:t>Če odgovora ni, se išče v splošnem pogovoru</a:t>
            </a:r>
          </a:p>
          <a:p>
            <a:pPr lvl="1"/>
            <a:r>
              <a:rPr lang="sl-SI" sz="1600" dirty="0" smtClean="0"/>
              <a:t>Če odgovora ni, se išče v dinamičnih novicah</a:t>
            </a:r>
          </a:p>
          <a:p>
            <a:pPr lvl="1"/>
            <a:r>
              <a:rPr lang="sl-SI" sz="1600" dirty="0" smtClean="0"/>
              <a:t>Če odgovora ni, se išče po zunanjem brskalniku</a:t>
            </a:r>
            <a:endParaRPr lang="sl-SI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 smtClean="0"/>
              <a:t>projekt Asistent, 25.1.2013</a:t>
            </a:r>
            <a:endParaRPr lang="sl-S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12</a:t>
            </a:fld>
            <a:endParaRPr lang="sl-SI"/>
          </a:p>
        </p:txBody>
      </p:sp>
      <p:sp>
        <p:nvSpPr>
          <p:cNvPr id="6" name="TextBox 5"/>
          <p:cNvSpPr txBox="1"/>
          <p:nvPr/>
        </p:nvSpPr>
        <p:spPr>
          <a:xfrm>
            <a:off x="5868144" y="1322184"/>
            <a:ext cx="108012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1400" dirty="0" smtClean="0"/>
              <a:t>Postavljeno vprašanje</a:t>
            </a:r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428545" y="2474312"/>
            <a:ext cx="1007551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1400" dirty="0" smtClean="0"/>
              <a:t>Iskanje v izbrani aplikaciji</a:t>
            </a:r>
            <a:endParaRPr lang="en-GB" sz="1400" dirty="0"/>
          </a:p>
        </p:txBody>
      </p:sp>
      <p:cxnSp>
        <p:nvCxnSpPr>
          <p:cNvPr id="11" name="Elbow Connector 10"/>
          <p:cNvCxnSpPr/>
          <p:nvPr/>
        </p:nvCxnSpPr>
        <p:spPr>
          <a:xfrm rot="5400000">
            <a:off x="5211792" y="1565652"/>
            <a:ext cx="628908" cy="1188412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948264" y="2474312"/>
            <a:ext cx="1007551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1400" dirty="0" smtClean="0"/>
              <a:t>Iskanje v vseh aplikacijah</a:t>
            </a:r>
            <a:endParaRPr lang="en-GB" sz="1400" dirty="0"/>
          </a:p>
        </p:txBody>
      </p:sp>
      <p:cxnSp>
        <p:nvCxnSpPr>
          <p:cNvPr id="17" name="Elbow Connector 16"/>
          <p:cNvCxnSpPr/>
          <p:nvPr/>
        </p:nvCxnSpPr>
        <p:spPr>
          <a:xfrm rot="16200000" flipH="1">
            <a:off x="6635655" y="1873672"/>
            <a:ext cx="625220" cy="57606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330352" y="4850576"/>
            <a:ext cx="1223700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1400" dirty="0" smtClean="0"/>
              <a:t>Odgovor se prikaže uporabniku</a:t>
            </a:r>
            <a:endParaRPr lang="en-GB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6948265" y="3554432"/>
            <a:ext cx="1007551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1400" dirty="0" smtClean="0"/>
              <a:t>Iskanje v splošnem pogovoru</a:t>
            </a:r>
            <a:endParaRPr lang="en-GB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6958906" y="4634552"/>
            <a:ext cx="1007551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1400" dirty="0" smtClean="0"/>
              <a:t>Iskanje v dinamičnih novicah</a:t>
            </a:r>
            <a:endParaRPr lang="en-GB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6958906" y="5714672"/>
            <a:ext cx="1007551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1400" dirty="0" smtClean="0"/>
              <a:t>Iskanje v zunanjem brskalniku</a:t>
            </a:r>
            <a:endParaRPr lang="en-GB" sz="1400" dirty="0"/>
          </a:p>
        </p:txBody>
      </p:sp>
      <p:cxnSp>
        <p:nvCxnSpPr>
          <p:cNvPr id="33" name="Straight Arrow Connector 32"/>
          <p:cNvCxnSpPr>
            <a:stCxn id="7" idx="2"/>
            <a:endCxn id="27" idx="0"/>
          </p:cNvCxnSpPr>
          <p:nvPr/>
        </p:nvCxnSpPr>
        <p:spPr>
          <a:xfrm>
            <a:off x="4932321" y="3212976"/>
            <a:ext cx="9881" cy="1637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436096" y="2746812"/>
            <a:ext cx="151216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775238" y="2492896"/>
            <a:ext cx="85151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050" b="1" dirty="0"/>
              <a:t>n</a:t>
            </a:r>
            <a:r>
              <a:rPr lang="sl-SI" sz="1050" b="1" dirty="0" smtClean="0"/>
              <a:t>i odgovora</a:t>
            </a:r>
            <a:endParaRPr lang="en-GB" sz="105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684719" y="1905942"/>
            <a:ext cx="128592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050" b="1" dirty="0"/>
              <a:t>a</a:t>
            </a:r>
            <a:r>
              <a:rPr lang="sl-SI" sz="1050" b="1" dirty="0" smtClean="0"/>
              <a:t>plikacija ni izbrana</a:t>
            </a:r>
            <a:endParaRPr lang="en-GB" sz="105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4869789" y="1905942"/>
            <a:ext cx="11496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050" b="1" dirty="0"/>
              <a:t>a</a:t>
            </a:r>
            <a:r>
              <a:rPr lang="sl-SI" sz="1050" b="1" dirty="0" smtClean="0"/>
              <a:t>plikacija izbrana</a:t>
            </a:r>
            <a:endParaRPr lang="en-GB" sz="1050" b="1" dirty="0"/>
          </a:p>
        </p:txBody>
      </p:sp>
      <p:cxnSp>
        <p:nvCxnSpPr>
          <p:cNvPr id="40" name="Elbow Connector 39"/>
          <p:cNvCxnSpPr/>
          <p:nvPr/>
        </p:nvCxnSpPr>
        <p:spPr>
          <a:xfrm rot="10800000" flipV="1">
            <a:off x="4942202" y="2996952"/>
            <a:ext cx="2006062" cy="504056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283968" y="3821712"/>
            <a:ext cx="1063112" cy="253916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sl-SI" sz="1050" b="1" dirty="0"/>
              <a:t>o</a:t>
            </a:r>
            <a:r>
              <a:rPr lang="sl-SI" sz="1050" b="1" dirty="0" smtClean="0"/>
              <a:t>dgovor najden</a:t>
            </a:r>
            <a:endParaRPr lang="en-GB" sz="1050" b="1" dirty="0"/>
          </a:p>
        </p:txBody>
      </p:sp>
      <p:cxnSp>
        <p:nvCxnSpPr>
          <p:cNvPr id="50" name="Straight Arrow Connector 49"/>
          <p:cNvCxnSpPr/>
          <p:nvPr/>
        </p:nvCxnSpPr>
        <p:spPr>
          <a:xfrm flipH="1">
            <a:off x="4942202" y="3679269"/>
            <a:ext cx="200606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/>
          <p:nvPr/>
        </p:nvCxnSpPr>
        <p:spPr>
          <a:xfrm rot="10800000">
            <a:off x="4942202" y="4001931"/>
            <a:ext cx="2006062" cy="82845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/>
          <p:nvPr/>
        </p:nvCxnSpPr>
        <p:spPr>
          <a:xfrm rot="10800000">
            <a:off x="4952844" y="4416158"/>
            <a:ext cx="2006063" cy="1497480"/>
          </a:xfrm>
          <a:prstGeom prst="bentConnector3">
            <a:avLst>
              <a:gd name="adj1" fmla="val 58072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endCxn id="28" idx="0"/>
          </p:cNvCxnSpPr>
          <p:nvPr/>
        </p:nvCxnSpPr>
        <p:spPr>
          <a:xfrm flipH="1">
            <a:off x="7452041" y="3212976"/>
            <a:ext cx="279" cy="3414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452320" y="3247092"/>
            <a:ext cx="85151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050" b="1" dirty="0"/>
              <a:t>n</a:t>
            </a:r>
            <a:r>
              <a:rPr lang="sl-SI" sz="1050" b="1" dirty="0" smtClean="0"/>
              <a:t>i odgovora</a:t>
            </a:r>
            <a:endParaRPr lang="en-GB" sz="1050" b="1" dirty="0"/>
          </a:p>
        </p:txBody>
      </p:sp>
      <p:cxnSp>
        <p:nvCxnSpPr>
          <p:cNvPr id="67" name="Straight Arrow Connector 66"/>
          <p:cNvCxnSpPr/>
          <p:nvPr/>
        </p:nvCxnSpPr>
        <p:spPr>
          <a:xfrm flipH="1">
            <a:off x="7451760" y="4302750"/>
            <a:ext cx="279" cy="3414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7452039" y="4336866"/>
            <a:ext cx="85151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050" b="1" dirty="0"/>
              <a:t>n</a:t>
            </a:r>
            <a:r>
              <a:rPr lang="sl-SI" sz="1050" b="1" dirty="0" smtClean="0"/>
              <a:t>i odgovora</a:t>
            </a:r>
            <a:endParaRPr lang="en-GB" sz="1050" b="1" dirty="0"/>
          </a:p>
        </p:txBody>
      </p:sp>
      <p:cxnSp>
        <p:nvCxnSpPr>
          <p:cNvPr id="69" name="Straight Arrow Connector 68"/>
          <p:cNvCxnSpPr/>
          <p:nvPr/>
        </p:nvCxnSpPr>
        <p:spPr>
          <a:xfrm flipH="1">
            <a:off x="7451481" y="5362455"/>
            <a:ext cx="279" cy="3414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7451760" y="5396571"/>
            <a:ext cx="85151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050" b="1" dirty="0"/>
              <a:t>n</a:t>
            </a:r>
            <a:r>
              <a:rPr lang="sl-SI" sz="1050" b="1" dirty="0" smtClean="0"/>
              <a:t>i odgovora</a:t>
            </a:r>
            <a:endParaRPr lang="en-GB" sz="1050" b="1" dirty="0"/>
          </a:p>
        </p:txBody>
      </p:sp>
    </p:spTree>
    <p:extLst>
      <p:ext uri="{BB962C8B-B14F-4D97-AF65-F5344CB8AC3E}">
        <p14:creationId xmlns:p14="http://schemas.microsoft.com/office/powerpoint/2010/main" val="259821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13</a:t>
            </a:fld>
            <a:endParaRPr lang="sl-SI"/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827584" y="2276872"/>
            <a:ext cx="7659687" cy="22322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cap="all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cap="none" dirty="0" err="1" smtClean="0"/>
              <a:t>Hvala</a:t>
            </a:r>
            <a:r>
              <a:rPr lang="en-US" cap="none" dirty="0" smtClean="0"/>
              <a:t> </a:t>
            </a:r>
            <a:r>
              <a:rPr lang="en-US" cap="none" dirty="0" err="1" smtClean="0"/>
              <a:t>za</a:t>
            </a:r>
            <a:r>
              <a:rPr lang="en-US" cap="none" dirty="0" smtClean="0"/>
              <a:t> </a:t>
            </a:r>
            <a:r>
              <a:rPr lang="en-US" cap="none" dirty="0" err="1" smtClean="0"/>
              <a:t>pozornost</a:t>
            </a:r>
            <a:r>
              <a:rPr lang="en-US" cap="none" dirty="0" smtClean="0"/>
              <a:t>.</a:t>
            </a:r>
          </a:p>
          <a:p>
            <a:pPr algn="ctr"/>
            <a:endParaRPr lang="en-US" cap="none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</p:spPr>
        <p:txBody>
          <a:bodyPr/>
          <a:lstStyle/>
          <a:p>
            <a:r>
              <a:rPr lang="sl-SI" dirty="0" smtClean="0"/>
              <a:t>Projekt Asistent, 25.7.2013 IJS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8202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Vsebina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Pregled </a:t>
            </a:r>
            <a:r>
              <a:rPr lang="en-US" dirty="0" err="1" smtClean="0"/>
              <a:t>projekta</a:t>
            </a:r>
            <a:endParaRPr lang="sl-SI" dirty="0" smtClean="0"/>
          </a:p>
          <a:p>
            <a:pPr lvl="1"/>
            <a:r>
              <a:rPr lang="sl-SI" dirty="0" smtClean="0"/>
              <a:t>Komponente sistema</a:t>
            </a:r>
          </a:p>
          <a:p>
            <a:pPr lvl="1"/>
            <a:r>
              <a:rPr lang="sl-SI" dirty="0" smtClean="0"/>
              <a:t>Shema sistema</a:t>
            </a:r>
          </a:p>
          <a:p>
            <a:pPr lvl="1"/>
            <a:r>
              <a:rPr lang="sl-SI" dirty="0" smtClean="0"/>
              <a:t>Časovni potek</a:t>
            </a:r>
          </a:p>
          <a:p>
            <a:pPr lvl="1"/>
            <a:endParaRPr lang="en-US" sz="800" dirty="0" smtClean="0"/>
          </a:p>
          <a:p>
            <a:r>
              <a:rPr lang="sl-SI" dirty="0" smtClean="0"/>
              <a:t>Spletni asistent</a:t>
            </a:r>
          </a:p>
          <a:p>
            <a:endParaRPr lang="sl-SI" sz="800" dirty="0" smtClean="0"/>
          </a:p>
          <a:p>
            <a:r>
              <a:rPr lang="sl-SI" dirty="0" smtClean="0"/>
              <a:t>Namestitev sistema</a:t>
            </a:r>
          </a:p>
          <a:p>
            <a:endParaRPr lang="sl-SI" sz="800" dirty="0" smtClean="0"/>
          </a:p>
          <a:p>
            <a:r>
              <a:rPr lang="sl-SI" dirty="0" smtClean="0"/>
              <a:t>Podpora</a:t>
            </a:r>
          </a:p>
          <a:p>
            <a:r>
              <a:rPr lang="sl-SI" dirty="0" smtClean="0"/>
              <a:t>Pomoč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2</a:t>
            </a:fld>
            <a:endParaRPr lang="sl-SI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</p:spPr>
        <p:txBody>
          <a:bodyPr/>
          <a:lstStyle/>
          <a:p>
            <a:r>
              <a:rPr lang="sl-SI" dirty="0" smtClean="0"/>
              <a:t>Projekt Asistent, 25.7.2013 IJS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9052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Komponente</a:t>
            </a:r>
            <a:r>
              <a:rPr lang="en-US" dirty="0" smtClean="0"/>
              <a:t> </a:t>
            </a:r>
            <a:r>
              <a:rPr lang="en-US" dirty="0" err="1" smtClean="0"/>
              <a:t>Asistenta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sz="1800" b="1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Spletni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uporabniški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vmesnik</a:t>
            </a:r>
            <a:endParaRPr lang="en-US" sz="18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lvl="1"/>
            <a:r>
              <a:rPr lang="en-US" dirty="0" err="1" smtClean="0"/>
              <a:t>Namenjen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integracijo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spletno</a:t>
            </a:r>
            <a:r>
              <a:rPr lang="en-US" dirty="0" smtClean="0"/>
              <a:t> </a:t>
            </a:r>
            <a:r>
              <a:rPr lang="en-US" dirty="0" err="1" smtClean="0"/>
              <a:t>stran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114300" indent="0">
              <a:buNone/>
            </a:pPr>
            <a:r>
              <a:rPr lang="en-US" sz="1800" b="1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Samostojna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mobilna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aplikacija</a:t>
            </a:r>
            <a:endParaRPr lang="en-US" sz="18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lvl="1"/>
            <a:r>
              <a:rPr lang="en-US" dirty="0" err="1" smtClean="0"/>
              <a:t>Omogoča</a:t>
            </a:r>
            <a:r>
              <a:rPr lang="en-US" dirty="0" smtClean="0"/>
              <a:t> </a:t>
            </a:r>
            <a:r>
              <a:rPr lang="en-US" dirty="0" err="1" smtClean="0"/>
              <a:t>iskanje</a:t>
            </a:r>
            <a:r>
              <a:rPr lang="en-US" dirty="0" smtClean="0"/>
              <a:t> </a:t>
            </a:r>
            <a:r>
              <a:rPr lang="en-US" dirty="0" err="1" smtClean="0"/>
              <a:t>informacij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mobilnih</a:t>
            </a:r>
            <a:r>
              <a:rPr lang="en-US" dirty="0" smtClean="0"/>
              <a:t> </a:t>
            </a:r>
            <a:r>
              <a:rPr lang="en-US" dirty="0" err="1" smtClean="0"/>
              <a:t>napravah</a:t>
            </a:r>
            <a:endParaRPr lang="sl-SI" dirty="0" smtClean="0"/>
          </a:p>
          <a:p>
            <a:pPr lvl="1"/>
            <a:r>
              <a:rPr lang="sl-SI" dirty="0" smtClean="0"/>
              <a:t>Namenska aplikacija, ki ima prilagojen uporabniški vmesnik</a:t>
            </a:r>
            <a:endParaRPr lang="en-US" dirty="0" smtClean="0"/>
          </a:p>
          <a:p>
            <a:pPr lvl="1"/>
            <a:r>
              <a:rPr lang="en-US" dirty="0" err="1" smtClean="0"/>
              <a:t>Namestitev</a:t>
            </a:r>
            <a:r>
              <a:rPr lang="en-US" dirty="0" smtClean="0"/>
              <a:t> </a:t>
            </a:r>
            <a:r>
              <a:rPr lang="en-US" dirty="0" err="1" smtClean="0"/>
              <a:t>preko</a:t>
            </a:r>
            <a:r>
              <a:rPr lang="en-US" dirty="0" smtClean="0"/>
              <a:t> </a:t>
            </a:r>
            <a:r>
              <a:rPr lang="en-US" dirty="0" err="1" smtClean="0"/>
              <a:t>ustrezne</a:t>
            </a:r>
            <a:r>
              <a:rPr lang="en-US" dirty="0" smtClean="0"/>
              <a:t> </a:t>
            </a:r>
            <a:r>
              <a:rPr lang="en-US" dirty="0" err="1" smtClean="0"/>
              <a:t>trgovine</a:t>
            </a:r>
            <a:r>
              <a:rPr lang="en-US" dirty="0" smtClean="0"/>
              <a:t> </a:t>
            </a:r>
            <a:r>
              <a:rPr lang="en-US" sz="1700" dirty="0" smtClean="0"/>
              <a:t>(</a:t>
            </a:r>
            <a:r>
              <a:rPr lang="en-US" sz="1700" dirty="0" err="1" smtClean="0"/>
              <a:t>npr</a:t>
            </a:r>
            <a:r>
              <a:rPr lang="en-US" sz="1700" dirty="0" smtClean="0"/>
              <a:t>. App Store, Google Play, </a:t>
            </a:r>
            <a:r>
              <a:rPr lang="en-US" sz="1700" dirty="0" err="1" smtClean="0"/>
              <a:t>ipd</a:t>
            </a:r>
            <a:r>
              <a:rPr lang="en-US" sz="1700" dirty="0" smtClean="0"/>
              <a:t>.)</a:t>
            </a:r>
            <a:endParaRPr lang="en-US" dirty="0" smtClean="0"/>
          </a:p>
          <a:p>
            <a:pPr marL="411480" lvl="1" indent="0">
              <a:buNone/>
            </a:pPr>
            <a:endParaRPr lang="en-US" dirty="0"/>
          </a:p>
          <a:p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sl-SI" sz="1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Administracijska</a:t>
            </a:r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orodja</a:t>
            </a:r>
            <a:endParaRPr lang="en-US" sz="18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lvl="1"/>
            <a:r>
              <a:rPr lang="en-US" dirty="0" err="1" smtClean="0"/>
              <a:t>Urejanje</a:t>
            </a:r>
            <a:r>
              <a:rPr lang="en-US" dirty="0" smtClean="0"/>
              <a:t> </a:t>
            </a:r>
            <a:r>
              <a:rPr lang="en-US" dirty="0" err="1" smtClean="0"/>
              <a:t>nastavitev</a:t>
            </a:r>
            <a:r>
              <a:rPr lang="en-US" dirty="0" smtClean="0"/>
              <a:t> in </a:t>
            </a:r>
            <a:r>
              <a:rPr lang="en-US" dirty="0" err="1" smtClean="0"/>
              <a:t>vsebin</a:t>
            </a:r>
            <a:r>
              <a:rPr lang="en-US" dirty="0" smtClean="0"/>
              <a:t> </a:t>
            </a:r>
            <a:r>
              <a:rPr lang="en-US" dirty="0" err="1" smtClean="0"/>
              <a:t>preko</a:t>
            </a:r>
            <a:r>
              <a:rPr lang="en-US" dirty="0" smtClean="0"/>
              <a:t> </a:t>
            </a:r>
            <a:r>
              <a:rPr lang="en-US" dirty="0" err="1" smtClean="0"/>
              <a:t>spletnega</a:t>
            </a:r>
            <a:r>
              <a:rPr lang="en-US" dirty="0" smtClean="0"/>
              <a:t> </a:t>
            </a:r>
            <a:r>
              <a:rPr lang="en-US" dirty="0" err="1" smtClean="0"/>
              <a:t>brskalnika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3</a:t>
            </a:fld>
            <a:endParaRPr lang="sl-SI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778" b="64444" l="43542" r="65972">
                        <a14:foregroundMark x1="47292" y1="35778" x2="48403" y2="30333"/>
                        <a14:foregroundMark x1="62431" y1="30111" x2="64514" y2="42444"/>
                        <a14:foregroundMark x1="45486" y1="28556" x2="59722" y2="31556"/>
                        <a14:foregroundMark x1="45764" y1="49333" x2="46389" y2="32000"/>
                        <a14:foregroundMark x1="50903" y1="53556" x2="56667" y2="28778"/>
                        <a14:foregroundMark x1="50625" y1="34444" x2="56181" y2="39333"/>
                        <a14:foregroundMark x1="49861" y1="28000" x2="61597" y2="25778"/>
                        <a14:foregroundMark x1="59028" y1="26111" x2="60764" y2="39222"/>
                        <a14:foregroundMark x1="52361" y1="32000" x2="52847" y2="40333"/>
                        <a14:foregroundMark x1="58611" y1="33333" x2="59653" y2="41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584" t="20339" r="33179" b="34385"/>
          <a:stretch/>
        </p:blipFill>
        <p:spPr bwMode="auto">
          <a:xfrm>
            <a:off x="6084168" y="1484784"/>
            <a:ext cx="1458428" cy="170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img.clubic.com/01961298-photo-logo-app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506611"/>
            <a:ext cx="422292" cy="50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blackberrydev.si/wp-content/uploads/2012/11/bb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757" y="4526619"/>
            <a:ext cx="508157" cy="50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dn.famigo.com/static/images/android_vecto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948" b="89974" l="9961" r="89941">
                        <a14:foregroundMark x1="42969" y1="30729" x2="47266" y2="23438"/>
                        <a14:foregroundMark x1="28418" y1="55859" x2="28223" y2="47526"/>
                        <a14:foregroundMark x1="71875" y1="53906" x2="71094" y2="47266"/>
                        <a14:foregroundMark x1="55176" y1="24609" x2="58008" y2="252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914" y="4476209"/>
            <a:ext cx="811965" cy="60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develop-online.net/static/images/news/41182/12618_win8logo.jpg?i=13402602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365" y="4536204"/>
            <a:ext cx="498572" cy="49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</p:spPr>
        <p:txBody>
          <a:bodyPr/>
          <a:lstStyle/>
          <a:p>
            <a:r>
              <a:rPr lang="sl-SI" dirty="0" smtClean="0"/>
              <a:t>Projekt Asistent, 25.7.2013 IJS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8665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Shema</a:t>
            </a:r>
            <a:r>
              <a:rPr lang="sl-SI" dirty="0" smtClean="0"/>
              <a:t> sistema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4</a:t>
            </a:fld>
            <a:endParaRPr lang="sl-S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55" y="1196753"/>
            <a:ext cx="6567837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</p:spPr>
        <p:txBody>
          <a:bodyPr/>
          <a:lstStyle/>
          <a:p>
            <a:r>
              <a:rPr lang="sl-SI" dirty="0" smtClean="0"/>
              <a:t>Projekt Asistent, 25.7.2013 IJS</a:t>
            </a:r>
            <a:endParaRPr lang="sl-SI" dirty="0"/>
          </a:p>
        </p:txBody>
      </p:sp>
      <p:sp>
        <p:nvSpPr>
          <p:cNvPr id="3" name="TextBox 2"/>
          <p:cNvSpPr txBox="1"/>
          <p:nvPr/>
        </p:nvSpPr>
        <p:spPr>
          <a:xfrm>
            <a:off x="4301064" y="2852936"/>
            <a:ext cx="163908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1100" dirty="0" smtClean="0"/>
              <a:t>Storitev v oblaku</a:t>
            </a:r>
            <a:endParaRPr lang="sl-SI" sz="1100" dirty="0"/>
          </a:p>
        </p:txBody>
      </p:sp>
    </p:spTree>
    <p:extLst>
      <p:ext uri="{BB962C8B-B14F-4D97-AF65-F5344CB8AC3E}">
        <p14:creationId xmlns:p14="http://schemas.microsoft.com/office/powerpoint/2010/main" val="238284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asovni_pot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208912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7020272" y="1682454"/>
            <a:ext cx="0" cy="390678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Časovni</a:t>
            </a:r>
            <a:r>
              <a:rPr lang="en-US" dirty="0" smtClean="0"/>
              <a:t> </a:t>
            </a:r>
            <a:r>
              <a:rPr lang="en-US" dirty="0" err="1" smtClean="0"/>
              <a:t>potek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5</a:t>
            </a:fld>
            <a:endParaRPr lang="sl-SI"/>
          </a:p>
        </p:txBody>
      </p:sp>
      <p:sp>
        <p:nvSpPr>
          <p:cNvPr id="10" name="TextBox 9"/>
          <p:cNvSpPr txBox="1"/>
          <p:nvPr/>
        </p:nvSpPr>
        <p:spPr>
          <a:xfrm>
            <a:off x="6660232" y="5641503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Danes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5877272"/>
            <a:ext cx="2773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 smtClean="0"/>
              <a:t>5 let brezplačna podpora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388458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Spletni asistent (Pivka)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6</a:t>
            </a:fld>
            <a:endParaRPr lang="sl-S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8328350" cy="4858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</p:spPr>
        <p:txBody>
          <a:bodyPr/>
          <a:lstStyle/>
          <a:p>
            <a:r>
              <a:rPr lang="sl-SI" dirty="0" smtClean="0"/>
              <a:t>Projekt Asistent, 25.7.2013 IJS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408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Spletni asistent (Pivka)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7</a:t>
            </a:fld>
            <a:endParaRPr lang="sl-SI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</p:spPr>
        <p:txBody>
          <a:bodyPr/>
          <a:lstStyle/>
          <a:p>
            <a:r>
              <a:rPr lang="sl-SI" dirty="0" smtClean="0"/>
              <a:t>Projekt Asistent, 25.7.2013 IJS</a:t>
            </a:r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00808"/>
            <a:ext cx="4039146" cy="469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22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Internetna n</a:t>
            </a:r>
            <a:r>
              <a:rPr lang="en-US" dirty="0" err="1" smtClean="0"/>
              <a:t>amestitev</a:t>
            </a:r>
            <a:r>
              <a:rPr lang="en-US" dirty="0" smtClean="0"/>
              <a:t> </a:t>
            </a:r>
            <a:r>
              <a:rPr lang="en-US" dirty="0" err="1" smtClean="0"/>
              <a:t>sistema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4800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Enostavna</a:t>
            </a:r>
            <a:r>
              <a:rPr lang="en-US" dirty="0" smtClean="0"/>
              <a:t> </a:t>
            </a:r>
            <a:r>
              <a:rPr lang="en-US" dirty="0" err="1" smtClean="0"/>
              <a:t>namestitev</a:t>
            </a:r>
            <a:endParaRPr lang="sl-SI" dirty="0" smtClean="0"/>
          </a:p>
          <a:p>
            <a:pPr lvl="1"/>
            <a:r>
              <a:rPr lang="sl-SI" dirty="0" smtClean="0"/>
              <a:t>Hiperpovezava na občinskih straneh: </a:t>
            </a:r>
            <a:r>
              <a:rPr lang="en-GB" b="1" dirty="0" smtClean="0"/>
              <a:t>http</a:t>
            </a:r>
            <a:r>
              <a:rPr lang="en-GB" b="1" dirty="0"/>
              <a:t>://</a:t>
            </a:r>
            <a:r>
              <a:rPr lang="en-GB" b="1" dirty="0" smtClean="0"/>
              <a:t>www.projekt-asistent.si/</a:t>
            </a:r>
            <a:r>
              <a:rPr lang="sl-SI" b="1" dirty="0" smtClean="0"/>
              <a:t>ime_asistenta</a:t>
            </a:r>
          </a:p>
          <a:p>
            <a:pPr lvl="1"/>
            <a:r>
              <a:rPr lang="sl-SI" dirty="0" smtClean="0"/>
              <a:t>Avtomatski prikaz ob obisku strani: </a:t>
            </a:r>
          </a:p>
          <a:p>
            <a:pPr marL="411480" lvl="1" indent="0">
              <a:buNone/>
            </a:pPr>
            <a:r>
              <a:rPr lang="sl-SI" dirty="0" smtClean="0"/>
              <a:t>&lt;</a:t>
            </a:r>
            <a:r>
              <a:rPr lang="sl-SI" dirty="0" err="1" smtClean="0"/>
              <a:t>head</a:t>
            </a:r>
            <a:r>
              <a:rPr lang="sl-SI" dirty="0" smtClean="0"/>
              <a:t>&gt;</a:t>
            </a:r>
          </a:p>
          <a:p>
            <a:pPr marL="411480" lvl="1" indent="0">
              <a:buNone/>
            </a:pPr>
            <a:r>
              <a:rPr lang="sl-SI" b="1" dirty="0"/>
              <a:t>&lt;script src="http://</a:t>
            </a:r>
            <a:r>
              <a:rPr lang="sl-SI" b="1" dirty="0" smtClean="0"/>
              <a:t>www.projekt-asistent.si:80/ime_asistenta/bootstrap.js</a:t>
            </a:r>
            <a:r>
              <a:rPr lang="sl-SI" b="1" dirty="0"/>
              <a:t>"&gt;&lt;/script&gt; </a:t>
            </a:r>
            <a:endParaRPr lang="sl-SI" b="1" dirty="0" smtClean="0"/>
          </a:p>
          <a:p>
            <a:pPr marL="411480" lvl="1" indent="0">
              <a:buNone/>
            </a:pPr>
            <a:r>
              <a:rPr lang="sl-SI" dirty="0" smtClean="0"/>
              <a:t>&lt;/head&gt;</a:t>
            </a:r>
          </a:p>
          <a:p>
            <a:pPr marL="411480" lvl="1" indent="0">
              <a:buNone/>
            </a:pPr>
            <a:endParaRPr lang="sl-SI" dirty="0" smtClean="0"/>
          </a:p>
          <a:p>
            <a:r>
              <a:rPr lang="en-US" dirty="0" err="1" smtClean="0"/>
              <a:t>Nobene</a:t>
            </a:r>
            <a:r>
              <a:rPr lang="en-US" dirty="0" smtClean="0"/>
              <a:t> </a:t>
            </a:r>
            <a:r>
              <a:rPr lang="en-US" dirty="0" err="1"/>
              <a:t>potrebe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nameščanju</a:t>
            </a:r>
            <a:r>
              <a:rPr lang="en-US" dirty="0"/>
              <a:t> in </a:t>
            </a:r>
            <a:r>
              <a:rPr lang="en-US" dirty="0" err="1"/>
              <a:t>vzdrževanju</a:t>
            </a:r>
            <a:r>
              <a:rPr lang="en-US" dirty="0"/>
              <a:t> </a:t>
            </a:r>
            <a:r>
              <a:rPr lang="en-US" dirty="0" err="1"/>
              <a:t>programske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strojne</a:t>
            </a:r>
            <a:r>
              <a:rPr lang="en-US" dirty="0"/>
              <a:t> </a:t>
            </a:r>
            <a:r>
              <a:rPr lang="en-US" dirty="0" err="1" smtClean="0"/>
              <a:t>opreme</a:t>
            </a:r>
            <a:r>
              <a:rPr lang="sl-SI" dirty="0"/>
              <a:t>, samo email (damjan.kuznar@ijs.si) ali spletna registracija </a:t>
            </a:r>
            <a:r>
              <a:rPr lang="sl-SI" dirty="0" smtClean="0"/>
              <a:t>(http</a:t>
            </a:r>
            <a:r>
              <a:rPr lang="sl-SI" dirty="0"/>
              <a:t>://www.projekt-asistent.si/wp/?</a:t>
            </a:r>
            <a:r>
              <a:rPr lang="sl-SI" dirty="0" smtClean="0"/>
              <a:t>page_id=422).</a:t>
            </a:r>
            <a:endParaRPr lang="en-US" dirty="0"/>
          </a:p>
          <a:p>
            <a:pPr marL="114300" indent="0">
              <a:buNone/>
            </a:pPr>
            <a:endParaRPr lang="sl-S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8</a:t>
            </a:fld>
            <a:endParaRPr lang="sl-SI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</p:spPr>
        <p:txBody>
          <a:bodyPr/>
          <a:lstStyle/>
          <a:p>
            <a:r>
              <a:rPr lang="sl-SI" dirty="0" smtClean="0"/>
              <a:t>Projekt Asistent, 25.7.2013 IJS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1628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Podpora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800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sl-SI" dirty="0" smtClean="0"/>
          </a:p>
          <a:p>
            <a:pPr>
              <a:lnSpc>
                <a:spcPct val="150000"/>
              </a:lnSpc>
            </a:pPr>
            <a:r>
              <a:rPr lang="sl-SI" sz="2400" dirty="0" smtClean="0"/>
              <a:t>Informacije in svetovanje (ZOS)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/>
              <a:t>Zagotovljena</a:t>
            </a:r>
            <a:r>
              <a:rPr lang="en-US" sz="2400" dirty="0" smtClean="0"/>
              <a:t> </a:t>
            </a:r>
            <a:r>
              <a:rPr lang="en-US" sz="2400" dirty="0" err="1"/>
              <a:t>podpora</a:t>
            </a:r>
            <a:r>
              <a:rPr lang="en-US" sz="2400" dirty="0"/>
              <a:t> </a:t>
            </a:r>
            <a:r>
              <a:rPr lang="en-US" sz="2400" dirty="0" err="1"/>
              <a:t>pri</a:t>
            </a:r>
            <a:r>
              <a:rPr lang="en-US" sz="2400" dirty="0"/>
              <a:t> </a:t>
            </a:r>
            <a:r>
              <a:rPr lang="en-US" sz="2400" dirty="0" err="1" smtClean="0"/>
              <a:t>namesti</a:t>
            </a:r>
            <a:r>
              <a:rPr lang="sl-SI" sz="2400" dirty="0" smtClean="0"/>
              <a:t>tvi (IJS)</a:t>
            </a:r>
          </a:p>
          <a:p>
            <a:pPr>
              <a:lnSpc>
                <a:spcPct val="150000"/>
              </a:lnSpc>
            </a:pPr>
            <a:r>
              <a:rPr lang="sl-SI" sz="2400" dirty="0" smtClean="0"/>
              <a:t>Zagotovljena podpora pri vzpostavitvi sistema (Amebis/Luka)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9</a:t>
            </a:fld>
            <a:endParaRPr lang="sl-S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</p:spPr>
        <p:txBody>
          <a:bodyPr/>
          <a:lstStyle/>
          <a:p>
            <a:r>
              <a:rPr lang="sl-SI" dirty="0" smtClean="0"/>
              <a:t>Projekt Asistent, 25.7.2013 IJS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7194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6561</TotalTime>
  <Words>486</Words>
  <Application>Microsoft Office PowerPoint</Application>
  <PresentationFormat>On-screen Show (4:3)</PresentationFormat>
  <Paragraphs>120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Adjacency</vt:lpstr>
      <vt:lpstr>Delavnica Projekta Asistent Virtualni asistent za občine in društva</vt:lpstr>
      <vt:lpstr>Vsebina</vt:lpstr>
      <vt:lpstr>Komponente Asistenta</vt:lpstr>
      <vt:lpstr>Shema sistema</vt:lpstr>
      <vt:lpstr>Časovni potek</vt:lpstr>
      <vt:lpstr>Spletni asistent (Pivka)</vt:lpstr>
      <vt:lpstr>Spletni asistent (Pivka)</vt:lpstr>
      <vt:lpstr>Internetna namestitev sistema</vt:lpstr>
      <vt:lpstr>Podpora</vt:lpstr>
      <vt:lpstr>Pomoč</vt:lpstr>
      <vt:lpstr>Zlata osnova</vt:lpstr>
      <vt:lpstr>Sistem odgovarjanja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Asistent</dc:title>
  <dc:creator>Damjan</dc:creator>
  <cp:lastModifiedBy>Ales</cp:lastModifiedBy>
  <cp:revision>192</cp:revision>
  <dcterms:created xsi:type="dcterms:W3CDTF">2013-01-18T11:35:02Z</dcterms:created>
  <dcterms:modified xsi:type="dcterms:W3CDTF">2013-07-25T15:39:16Z</dcterms:modified>
</cp:coreProperties>
</file>