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3"/>
  </p:notesMasterIdLst>
  <p:sldIdLst>
    <p:sldId id="281" r:id="rId2"/>
    <p:sldId id="270" r:id="rId3"/>
    <p:sldId id="293" r:id="rId4"/>
    <p:sldId id="294" r:id="rId5"/>
    <p:sldId id="292" r:id="rId6"/>
    <p:sldId id="290" r:id="rId7"/>
    <p:sldId id="291" r:id="rId8"/>
    <p:sldId id="296" r:id="rId9"/>
    <p:sldId id="297" r:id="rId10"/>
    <p:sldId id="298" r:id="rId11"/>
    <p:sldId id="280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zi" initials="M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7" autoAdjust="0"/>
  </p:normalViewPr>
  <p:slideViewPr>
    <p:cSldViewPr>
      <p:cViewPr>
        <p:scale>
          <a:sx n="120" d="100"/>
          <a:sy n="120" d="100"/>
        </p:scale>
        <p:origin x="-13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2A723-366E-4747-AC98-BE769E50281C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F43D-8307-47C5-A8D7-621EF4407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8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18.11.2013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18.11.2013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18.11.2013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18.11.2013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18.11.2013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18.11.2013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18.11.2013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18.11.2013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18.11.2013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18.11.2013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18.11.2013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B1C0F7A-A391-48F3-8054-F6F1F036C784}" type="datetime1">
              <a:rPr lang="sl-SI" smtClean="0"/>
              <a:t>18.11.2013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ojekt-asistent.s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kt-asistent.s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554907"/>
            <a:ext cx="7543800" cy="2593975"/>
          </a:xfrm>
        </p:spPr>
        <p:txBody>
          <a:bodyPr>
            <a:normAutofit/>
          </a:bodyPr>
          <a:lstStyle/>
          <a:p>
            <a:r>
              <a:rPr lang="sl-SI" sz="5400" dirty="0" smtClean="0"/>
              <a:t>Delavnica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en-US" dirty="0" err="1" smtClean="0"/>
              <a:t>Projekt</a:t>
            </a:r>
            <a:r>
              <a:rPr lang="sl-SI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Asistent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Virtualni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asistent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za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občine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 in </a:t>
            </a:r>
            <a:r>
              <a:rPr lang="en-US" sz="2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društva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Adobe Garamond Pro" pitchFamily="18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581128"/>
            <a:ext cx="6461760" cy="1066800"/>
          </a:xfrm>
        </p:spPr>
        <p:txBody>
          <a:bodyPr>
            <a:noAutofit/>
          </a:bodyPr>
          <a:lstStyle/>
          <a:p>
            <a:r>
              <a:rPr lang="sl-SI" sz="1600" dirty="0" smtClean="0"/>
              <a:t>Aleš Tavčar</a:t>
            </a:r>
          </a:p>
          <a:p>
            <a:r>
              <a:rPr lang="en-US" sz="1600" dirty="0" err="1" smtClean="0"/>
              <a:t>Institut</a:t>
            </a:r>
            <a:r>
              <a:rPr lang="en-US" sz="1600" dirty="0" smtClean="0"/>
              <a:t> “</a:t>
            </a:r>
            <a:r>
              <a:rPr lang="en-US" sz="1600" dirty="0" err="1" smtClean="0"/>
              <a:t>Jožef</a:t>
            </a:r>
            <a:r>
              <a:rPr lang="en-US" sz="1600" dirty="0" smtClean="0"/>
              <a:t> Stefan”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1</a:t>
            </a:fld>
            <a:endParaRPr lang="sl-SI"/>
          </a:p>
        </p:txBody>
      </p:sp>
      <p:pic>
        <p:nvPicPr>
          <p:cNvPr id="5" name="Picture 4" descr="MIZKS_glava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16632"/>
            <a:ext cx="418147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371600" y="67860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Javni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razpis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sofinanciranje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projektov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razvoja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e-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storitev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mobilnih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aplikacij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javne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zasebne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neprofitne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organizacije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2012-2013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Zlata osnova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Seznam pravil in odgovorov (cca. 500)</a:t>
            </a:r>
          </a:p>
          <a:p>
            <a:r>
              <a:rPr lang="sl-SI" dirty="0"/>
              <a:t>Smisel: popraviš in prilagodiš za svojo občino</a:t>
            </a:r>
          </a:p>
          <a:p>
            <a:r>
              <a:rPr lang="sl-SI" dirty="0" smtClean="0"/>
              <a:t>Sestavili </a:t>
            </a:r>
            <a:r>
              <a:rPr lang="sl-SI" dirty="0"/>
              <a:t>partnerji projekta – ZOS + 3 </a:t>
            </a:r>
            <a:r>
              <a:rPr lang="sl-SI" dirty="0" smtClean="0"/>
              <a:t>občine</a:t>
            </a:r>
          </a:p>
          <a:p>
            <a:r>
              <a:rPr lang="sl-SI" dirty="0" smtClean="0"/>
              <a:t>Število pravil po aplikacijah:</a:t>
            </a:r>
          </a:p>
          <a:p>
            <a:pPr lvl="1"/>
            <a:r>
              <a:rPr lang="sl-SI" dirty="0" smtClean="0"/>
              <a:t>Splošno 96</a:t>
            </a:r>
          </a:p>
          <a:p>
            <a:pPr lvl="1"/>
            <a:r>
              <a:rPr lang="en-GB" dirty="0" err="1"/>
              <a:t>Okolje</a:t>
            </a:r>
            <a:r>
              <a:rPr lang="en-GB" dirty="0"/>
              <a:t>, </a:t>
            </a:r>
            <a:r>
              <a:rPr lang="en-GB" dirty="0" err="1"/>
              <a:t>prostor</a:t>
            </a:r>
            <a:r>
              <a:rPr lang="en-GB" dirty="0"/>
              <a:t> in </a:t>
            </a:r>
            <a:r>
              <a:rPr lang="en-GB" dirty="0" err="1" smtClean="0"/>
              <a:t>komunala</a:t>
            </a:r>
            <a:r>
              <a:rPr lang="sl-SI" dirty="0" smtClean="0"/>
              <a:t> 52</a:t>
            </a:r>
          </a:p>
          <a:p>
            <a:pPr lvl="1"/>
            <a:r>
              <a:rPr lang="en-GB" dirty="0" err="1"/>
              <a:t>Kultura</a:t>
            </a:r>
            <a:r>
              <a:rPr lang="en-GB" dirty="0"/>
              <a:t>, </a:t>
            </a:r>
            <a:r>
              <a:rPr lang="en-GB" dirty="0" err="1"/>
              <a:t>šport</a:t>
            </a:r>
            <a:r>
              <a:rPr lang="en-GB" dirty="0"/>
              <a:t> in </a:t>
            </a:r>
            <a:r>
              <a:rPr lang="en-GB" dirty="0" err="1" smtClean="0"/>
              <a:t>izobraževanje</a:t>
            </a:r>
            <a:r>
              <a:rPr lang="sl-SI" dirty="0" smtClean="0"/>
              <a:t> 58</a:t>
            </a:r>
          </a:p>
          <a:p>
            <a:pPr lvl="1"/>
            <a:r>
              <a:rPr lang="en-GB" dirty="0" err="1"/>
              <a:t>Zdravstvo</a:t>
            </a:r>
            <a:r>
              <a:rPr lang="en-GB" dirty="0"/>
              <a:t> in </a:t>
            </a:r>
            <a:r>
              <a:rPr lang="en-GB" dirty="0" err="1" smtClean="0"/>
              <a:t>sociala</a:t>
            </a:r>
            <a:r>
              <a:rPr lang="sl-SI" dirty="0" smtClean="0"/>
              <a:t> 28</a:t>
            </a:r>
          </a:p>
          <a:p>
            <a:pPr lvl="1"/>
            <a:r>
              <a:rPr lang="en-GB" dirty="0" err="1"/>
              <a:t>Kmetijstvo</a:t>
            </a:r>
            <a:r>
              <a:rPr lang="en-GB" dirty="0"/>
              <a:t> in </a:t>
            </a:r>
            <a:r>
              <a:rPr lang="en-GB" dirty="0" err="1" smtClean="0"/>
              <a:t>gospodarstvo</a:t>
            </a:r>
            <a:r>
              <a:rPr lang="sl-SI" dirty="0" smtClean="0"/>
              <a:t> 86</a:t>
            </a:r>
          </a:p>
          <a:p>
            <a:pPr lvl="1"/>
            <a:r>
              <a:rPr lang="en-GB" dirty="0" err="1"/>
              <a:t>Zaščita</a:t>
            </a:r>
            <a:r>
              <a:rPr lang="en-GB" dirty="0"/>
              <a:t> in </a:t>
            </a:r>
            <a:r>
              <a:rPr lang="en-GB" dirty="0" err="1" smtClean="0"/>
              <a:t>reševanje</a:t>
            </a:r>
            <a:r>
              <a:rPr lang="sl-SI" dirty="0" smtClean="0"/>
              <a:t> 21</a:t>
            </a:r>
          </a:p>
          <a:p>
            <a:pPr lvl="1"/>
            <a:r>
              <a:rPr lang="en-GB" dirty="0" err="1"/>
              <a:t>Storitve</a:t>
            </a:r>
            <a:r>
              <a:rPr lang="en-GB" dirty="0"/>
              <a:t> in </a:t>
            </a:r>
            <a:r>
              <a:rPr lang="en-GB" dirty="0" err="1" smtClean="0"/>
              <a:t>obrtniki</a:t>
            </a:r>
            <a:r>
              <a:rPr lang="sl-SI" dirty="0" smtClean="0"/>
              <a:t> 19</a:t>
            </a:r>
          </a:p>
          <a:p>
            <a:pPr lvl="1"/>
            <a:r>
              <a:rPr lang="sl-SI" dirty="0" smtClean="0"/>
              <a:t>Turizem 12</a:t>
            </a:r>
          </a:p>
          <a:p>
            <a:pPr lvl="1"/>
            <a:r>
              <a:rPr lang="en-GB" dirty="0" err="1"/>
              <a:t>Vloge</a:t>
            </a:r>
            <a:r>
              <a:rPr lang="en-GB" dirty="0"/>
              <a:t> in </a:t>
            </a:r>
            <a:r>
              <a:rPr lang="en-GB" dirty="0" err="1" smtClean="0"/>
              <a:t>obrazci</a:t>
            </a:r>
            <a:r>
              <a:rPr lang="sl-SI" dirty="0" smtClean="0"/>
              <a:t> 99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699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11</a:t>
            </a:fld>
            <a:endParaRPr lang="sl-SI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827584" y="2276872"/>
            <a:ext cx="7659687" cy="2232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none" dirty="0" err="1" smtClean="0"/>
              <a:t>Hvala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pozornost</a:t>
            </a:r>
            <a:r>
              <a:rPr lang="en-US" cap="none" dirty="0" smtClean="0"/>
              <a:t>.</a:t>
            </a:r>
          </a:p>
          <a:p>
            <a:pPr algn="ctr"/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5820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Vsebina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sz="3200" dirty="0" smtClean="0"/>
              <a:t>O projektu</a:t>
            </a:r>
          </a:p>
          <a:p>
            <a:endParaRPr lang="sl-SI" sz="1050" dirty="0"/>
          </a:p>
          <a:p>
            <a:r>
              <a:rPr lang="sl-SI" sz="3200" dirty="0" smtClean="0"/>
              <a:t>Prikaz uporaba spletnega Asistenta</a:t>
            </a:r>
          </a:p>
          <a:p>
            <a:pPr lvl="1"/>
            <a:endParaRPr lang="en-US" sz="1050" dirty="0" smtClean="0"/>
          </a:p>
          <a:p>
            <a:r>
              <a:rPr lang="sl-SI" sz="3200" dirty="0" smtClean="0"/>
              <a:t>Prikaz uporaba mobilnih </a:t>
            </a:r>
            <a:r>
              <a:rPr lang="sl-SI" sz="3200" dirty="0" smtClean="0"/>
              <a:t>aplikacij</a:t>
            </a:r>
          </a:p>
          <a:p>
            <a:endParaRPr lang="sl-SI" sz="1050" dirty="0" smtClean="0"/>
          </a:p>
          <a:p>
            <a:r>
              <a:rPr lang="sl-SI" sz="3200" dirty="0" smtClean="0"/>
              <a:t>Podpora in pomoč</a:t>
            </a:r>
            <a:endParaRPr lang="sl-SI" sz="3200" dirty="0" smtClean="0"/>
          </a:p>
          <a:p>
            <a:endParaRPr lang="sl-SI" sz="800" dirty="0" smtClean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05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WiFi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z="2400" dirty="0" smtClean="0"/>
          </a:p>
          <a:p>
            <a:r>
              <a:rPr lang="sl-SI" sz="3200" dirty="0" smtClean="0"/>
              <a:t>Povezava na IJS omrežje:</a:t>
            </a:r>
          </a:p>
          <a:p>
            <a:pPr marL="114300" indent="0">
              <a:buNone/>
            </a:pPr>
            <a:r>
              <a:rPr lang="sl-SI" sz="2800" dirty="0" smtClean="0"/>
              <a:t>	</a:t>
            </a:r>
            <a:r>
              <a:rPr lang="en-US" sz="2800" dirty="0" err="1" smtClean="0"/>
              <a:t>Ime</a:t>
            </a:r>
            <a:r>
              <a:rPr lang="en-US" sz="2800" dirty="0" smtClean="0"/>
              <a:t> </a:t>
            </a:r>
            <a:r>
              <a:rPr lang="en-US" sz="2800" dirty="0" err="1"/>
              <a:t>omrežja</a:t>
            </a:r>
            <a:r>
              <a:rPr lang="en-US" sz="2800" dirty="0"/>
              <a:t> (SSID): 	guest</a:t>
            </a:r>
            <a:br>
              <a:rPr lang="en-US" sz="2800" dirty="0"/>
            </a:br>
            <a:r>
              <a:rPr lang="sl-SI" sz="2800" dirty="0" smtClean="0"/>
              <a:t>	</a:t>
            </a:r>
            <a:r>
              <a:rPr lang="en-US" sz="2800" dirty="0" err="1" smtClean="0"/>
              <a:t>Geslo</a:t>
            </a:r>
            <a:r>
              <a:rPr lang="en-US" sz="2800" dirty="0"/>
              <a:t>: 		</a:t>
            </a:r>
            <a:r>
              <a:rPr lang="sl-SI" sz="2800" dirty="0" smtClean="0"/>
              <a:t>	</a:t>
            </a:r>
            <a:r>
              <a:rPr lang="en-US" sz="2800" dirty="0" err="1" smtClean="0"/>
              <a:t>dearguest</a:t>
            </a:r>
            <a:endParaRPr lang="en-GB" sz="2800" dirty="0"/>
          </a:p>
          <a:p>
            <a:endParaRPr lang="sl-SI" dirty="0" smtClean="0"/>
          </a:p>
          <a:p>
            <a:pPr marL="114300" indent="0">
              <a:buNone/>
            </a:pP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12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Spletna stran projekta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http://www.projekt-asistent.si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4</a:t>
            </a:fld>
            <a:endParaRPr lang="sl-S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5" t="6759" r="29978" b="35861"/>
          <a:stretch/>
        </p:blipFill>
        <p:spPr bwMode="auto">
          <a:xfrm>
            <a:off x="467544" y="2060847"/>
            <a:ext cx="7910765" cy="544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6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03232" cy="1143000"/>
          </a:xfrm>
        </p:spPr>
        <p:txBody>
          <a:bodyPr/>
          <a:lstStyle/>
          <a:p>
            <a:r>
              <a:rPr lang="sl-SI" dirty="0" smtClean="0"/>
              <a:t>Prikaz uporabe spletnega asistenta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5</a:t>
            </a:fld>
            <a:endParaRPr lang="sl-SI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2" t="20276" r="16465" b="34897"/>
          <a:stretch/>
        </p:blipFill>
        <p:spPr bwMode="auto">
          <a:xfrm>
            <a:off x="3923928" y="836712"/>
            <a:ext cx="3456384" cy="570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5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Mobilne aplikacije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sl-SI" sz="2000" dirty="0" smtClean="0"/>
          </a:p>
          <a:p>
            <a:pPr marL="114300" indent="0">
              <a:buNone/>
            </a:pPr>
            <a:r>
              <a:rPr lang="sl-SI" sz="2000" dirty="0" smtClean="0"/>
              <a:t>Android</a:t>
            </a:r>
            <a:endParaRPr lang="sl-SI" sz="1800" dirty="0" smtClean="0"/>
          </a:p>
          <a:p>
            <a:pPr marL="114300" indent="0">
              <a:spcBef>
                <a:spcPts val="600"/>
              </a:spcBef>
              <a:buNone/>
            </a:pPr>
            <a:r>
              <a:rPr lang="sl-SI" sz="2000" dirty="0" err="1" smtClean="0"/>
              <a:t>iOS</a:t>
            </a:r>
            <a:r>
              <a:rPr lang="sl-SI" sz="2000" dirty="0" smtClean="0"/>
              <a:t> </a:t>
            </a:r>
          </a:p>
          <a:p>
            <a:pPr marL="114300" indent="0">
              <a:spcBef>
                <a:spcPts val="600"/>
              </a:spcBef>
              <a:buNone/>
            </a:pPr>
            <a:r>
              <a:rPr lang="sl-SI" sz="2000" dirty="0" err="1" smtClean="0"/>
              <a:t>Blackberry</a:t>
            </a:r>
            <a:r>
              <a:rPr lang="sl-SI" sz="2000" dirty="0" smtClean="0"/>
              <a:t> 10</a:t>
            </a:r>
            <a:endParaRPr lang="sl-SI" sz="1800" dirty="0" smtClean="0"/>
          </a:p>
          <a:p>
            <a:pPr marL="114300" indent="0">
              <a:spcBef>
                <a:spcPts val="600"/>
              </a:spcBef>
              <a:buNone/>
            </a:pPr>
            <a:r>
              <a:rPr lang="sl-SI" sz="2000" dirty="0" smtClean="0"/>
              <a:t>Windows </a:t>
            </a:r>
            <a:r>
              <a:rPr lang="sl-SI" sz="2000" dirty="0" err="1" smtClean="0"/>
              <a:t>Phone</a:t>
            </a:r>
            <a:r>
              <a:rPr lang="sl-SI" sz="1800" dirty="0" smtClean="0"/>
              <a:t/>
            </a:r>
            <a:br>
              <a:rPr lang="sl-SI" sz="1800" dirty="0" smtClean="0"/>
            </a:br>
            <a:endParaRPr lang="sl-SI" sz="1800" dirty="0"/>
          </a:p>
          <a:p>
            <a:pPr marL="114300" indent="0">
              <a:spcBef>
                <a:spcPts val="600"/>
              </a:spcBef>
              <a:buNone/>
            </a:pPr>
            <a:endParaRPr lang="sl-SI" sz="1800" dirty="0" smtClean="0"/>
          </a:p>
          <a:p>
            <a:pPr marL="114300" indent="0">
              <a:spcBef>
                <a:spcPts val="600"/>
              </a:spcBef>
              <a:buNone/>
            </a:pPr>
            <a:endParaRPr lang="sl-SI" sz="1800" dirty="0" smtClean="0"/>
          </a:p>
          <a:p>
            <a:pPr marL="114300" indent="0">
              <a:buNone/>
            </a:pPr>
            <a:r>
              <a:rPr lang="sl-SI" sz="1800" dirty="0" smtClean="0"/>
              <a:t>Več informacij glede namestitve na spletni strani </a:t>
            </a:r>
            <a:r>
              <a:rPr lang="sl-SI" sz="1800" dirty="0" err="1" smtClean="0">
                <a:hlinkClick r:id="rId2"/>
              </a:rPr>
              <a:t>www.projekt</a:t>
            </a:r>
            <a:r>
              <a:rPr lang="sl-SI" sz="1800" dirty="0" smtClean="0">
                <a:hlinkClick r:id="rId2"/>
              </a:rPr>
              <a:t>-asistent.si</a:t>
            </a:r>
            <a:r>
              <a:rPr lang="sl-SI" sz="1800" dirty="0" smtClean="0"/>
              <a:t>:</a:t>
            </a:r>
          </a:p>
          <a:p>
            <a:r>
              <a:rPr lang="sl-SI" sz="1800" dirty="0" smtClean="0"/>
              <a:t>V ustrezni tržnici vpišemo v iskalno polje „Asistent za občine“</a:t>
            </a:r>
          </a:p>
          <a:p>
            <a:r>
              <a:rPr lang="sl-SI" sz="1800" dirty="0" smtClean="0"/>
              <a:t>Na spletni strani </a:t>
            </a:r>
            <a:r>
              <a:rPr lang="sl-SI" sz="1800" dirty="0" err="1">
                <a:hlinkClick r:id="rId2"/>
              </a:rPr>
              <a:t>www.projekt</a:t>
            </a:r>
            <a:r>
              <a:rPr lang="sl-SI" sz="1800" dirty="0">
                <a:hlinkClick r:id="rId2"/>
              </a:rPr>
              <a:t>-</a:t>
            </a:r>
            <a:r>
              <a:rPr lang="sl-SI" sz="1800" dirty="0" err="1">
                <a:hlinkClick r:id="rId2"/>
              </a:rPr>
              <a:t>asistent.si</a:t>
            </a:r>
            <a:r>
              <a:rPr lang="sl-SI" sz="1800" dirty="0">
                <a:hlinkClick r:id="rId2"/>
              </a:rPr>
              <a:t> </a:t>
            </a:r>
            <a:r>
              <a:rPr lang="sl-SI" sz="1800" dirty="0" err="1" smtClean="0"/>
              <a:t>skeniramo</a:t>
            </a:r>
            <a:r>
              <a:rPr lang="sl-SI" sz="1800" dirty="0" smtClean="0"/>
              <a:t> QR kodo</a:t>
            </a:r>
            <a:r>
              <a:rPr lang="sl-SI" sz="1800" dirty="0"/>
              <a:t> </a:t>
            </a:r>
            <a:r>
              <a:rPr lang="sl-SI" sz="1800" dirty="0" smtClean="0"/>
              <a:t>(potrebujemo aplikacijo </a:t>
            </a:r>
            <a:r>
              <a:rPr lang="sl-SI" sz="1800" dirty="0" err="1" smtClean="0"/>
              <a:t>Scan</a:t>
            </a:r>
            <a:r>
              <a:rPr lang="sl-SI" sz="1800" dirty="0" smtClean="0"/>
              <a:t> QR)</a:t>
            </a:r>
            <a:endParaRPr lang="sl-SI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6</a:t>
            </a:fld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86" y="1412776"/>
            <a:ext cx="2808312" cy="271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3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03232" cy="1143000"/>
          </a:xfrm>
        </p:spPr>
        <p:txBody>
          <a:bodyPr/>
          <a:lstStyle/>
          <a:p>
            <a:r>
              <a:rPr lang="sl-SI" dirty="0" smtClean="0"/>
              <a:t>Prikaz uporabe mobilnih aplikacij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7</a:t>
            </a:fld>
            <a:endParaRPr lang="sl-S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2736304" cy="534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les\Downloads\iPhone-5\iPhone 5\main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9" t="12796" r="39169" b="22151"/>
          <a:stretch/>
        </p:blipFill>
        <p:spPr bwMode="auto">
          <a:xfrm>
            <a:off x="5076056" y="1177914"/>
            <a:ext cx="2736304" cy="53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sl-SI" dirty="0" smtClean="0"/>
          </a:p>
          <a:p>
            <a:pPr>
              <a:lnSpc>
                <a:spcPct val="150000"/>
              </a:lnSpc>
            </a:pPr>
            <a:r>
              <a:rPr lang="sl-SI" sz="2400" dirty="0" smtClean="0"/>
              <a:t>Informacije in svetovanje (ZOS)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Zagotovljena</a:t>
            </a:r>
            <a:r>
              <a:rPr lang="en-US" sz="2400" dirty="0" smtClean="0"/>
              <a:t> </a:t>
            </a:r>
            <a:r>
              <a:rPr lang="en-US" sz="2400" dirty="0" err="1"/>
              <a:t>podpora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 smtClean="0"/>
              <a:t>namesti</a:t>
            </a:r>
            <a:r>
              <a:rPr lang="sl-SI" sz="2400" dirty="0" smtClean="0"/>
              <a:t>tvi (IJS)</a:t>
            </a:r>
          </a:p>
          <a:p>
            <a:pPr>
              <a:lnSpc>
                <a:spcPct val="150000"/>
              </a:lnSpc>
            </a:pPr>
            <a:r>
              <a:rPr lang="sl-SI" sz="2400" dirty="0" smtClean="0"/>
              <a:t>Zagotovljena podpora pri vzpostavitvi sistema (Amebis/Luka)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51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Pomoč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400" dirty="0" smtClean="0"/>
              <a:t>Navodila za uporabo (na internetni strani in v orodjih)</a:t>
            </a:r>
          </a:p>
          <a:p>
            <a:pPr>
              <a:lnSpc>
                <a:spcPct val="150000"/>
              </a:lnSpc>
            </a:pPr>
            <a:r>
              <a:rPr lang="sl-SI" sz="2400" dirty="0" smtClean="0"/>
              <a:t>Video vodiči </a:t>
            </a:r>
            <a:endParaRPr lang="sl-SI" sz="2400" dirty="0"/>
          </a:p>
          <a:p>
            <a:pPr>
              <a:lnSpc>
                <a:spcPct val="150000"/>
              </a:lnSpc>
            </a:pPr>
            <a:r>
              <a:rPr lang="sl-SI" sz="2400" dirty="0" smtClean="0"/>
              <a:t>Informacije </a:t>
            </a:r>
            <a:r>
              <a:rPr lang="sl-SI" sz="2400" dirty="0"/>
              <a:t>pri vnosnih poljih </a:t>
            </a:r>
            <a:r>
              <a:rPr lang="sl-SI" sz="2400" dirty="0" smtClean="0"/>
              <a:t>v orodjih</a:t>
            </a:r>
          </a:p>
          <a:p>
            <a:pPr>
              <a:lnSpc>
                <a:spcPct val="150000"/>
              </a:lnSpc>
            </a:pPr>
            <a:r>
              <a:rPr lang="sl-SI" sz="2400" dirty="0" smtClean="0"/>
              <a:t>Informacije in kontaktni podatki: </a:t>
            </a:r>
          </a:p>
          <a:p>
            <a:pPr lvl="1">
              <a:lnSpc>
                <a:spcPct val="150000"/>
              </a:lnSpc>
            </a:pPr>
            <a:r>
              <a:rPr lang="sl-SI" sz="2400" dirty="0" smtClean="0">
                <a:hlinkClick r:id="rId2"/>
              </a:rPr>
              <a:t>http://projekt-asistent.si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Na </a:t>
            </a:r>
            <a:r>
              <a:rPr lang="en-US" sz="2400" dirty="0" err="1"/>
              <a:t>voljo</a:t>
            </a:r>
            <a:r>
              <a:rPr lang="en-US" sz="2400" dirty="0"/>
              <a:t> </a:t>
            </a:r>
            <a:r>
              <a:rPr lang="en-US" sz="2400" dirty="0" err="1"/>
              <a:t>začetni</a:t>
            </a:r>
            <a:r>
              <a:rPr lang="en-US" sz="2400" dirty="0"/>
              <a:t> </a:t>
            </a:r>
            <a:r>
              <a:rPr lang="en-US" sz="2400" dirty="0" err="1"/>
              <a:t>seznam</a:t>
            </a:r>
            <a:r>
              <a:rPr lang="en-US" sz="2400" dirty="0"/>
              <a:t> </a:t>
            </a:r>
            <a:r>
              <a:rPr lang="en-US" sz="2400" dirty="0" err="1" smtClean="0"/>
              <a:t>odgovorov</a:t>
            </a:r>
            <a:r>
              <a:rPr lang="sl-SI" sz="2400" dirty="0" smtClean="0"/>
              <a:t> – zlata osnova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55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7631</TotalTime>
  <Words>209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Delavnica Projekta Asistent Virtualni asistent za občine in društva</vt:lpstr>
      <vt:lpstr>Vsebina</vt:lpstr>
      <vt:lpstr>WiFi</vt:lpstr>
      <vt:lpstr>Spletna stran projekta</vt:lpstr>
      <vt:lpstr>Prikaz uporabe spletnega asistenta</vt:lpstr>
      <vt:lpstr>Mobilne aplikacije</vt:lpstr>
      <vt:lpstr>Prikaz uporabe mobilnih aplikacij</vt:lpstr>
      <vt:lpstr>Podpora</vt:lpstr>
      <vt:lpstr>Pomoč</vt:lpstr>
      <vt:lpstr>Zlata osnova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Asistent</dc:title>
  <dc:creator>Damjan</dc:creator>
  <cp:lastModifiedBy>Mezi</cp:lastModifiedBy>
  <cp:revision>208</cp:revision>
  <dcterms:created xsi:type="dcterms:W3CDTF">2013-01-18T11:35:02Z</dcterms:created>
  <dcterms:modified xsi:type="dcterms:W3CDTF">2013-11-18T09:49:42Z</dcterms:modified>
</cp:coreProperties>
</file>