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6" r:id="rId1"/>
    <p:sldMasterId id="2147483948" r:id="rId2"/>
    <p:sldMasterId id="2147483960" r:id="rId3"/>
    <p:sldMasterId id="2147483972" r:id="rId4"/>
    <p:sldMasterId id="2147483984" r:id="rId5"/>
    <p:sldMasterId id="2147483996" r:id="rId6"/>
  </p:sldMasterIdLst>
  <p:notesMasterIdLst>
    <p:notesMasterId r:id="rId21"/>
  </p:notesMasterIdLst>
  <p:sldIdLst>
    <p:sldId id="256" r:id="rId7"/>
    <p:sldId id="282" r:id="rId8"/>
    <p:sldId id="287" r:id="rId9"/>
    <p:sldId id="281" r:id="rId10"/>
    <p:sldId id="288" r:id="rId11"/>
    <p:sldId id="289" r:id="rId12"/>
    <p:sldId id="284" r:id="rId13"/>
    <p:sldId id="270" r:id="rId14"/>
    <p:sldId id="286" r:id="rId15"/>
    <p:sldId id="272" r:id="rId16"/>
    <p:sldId id="290" r:id="rId17"/>
    <p:sldId id="291" r:id="rId18"/>
    <p:sldId id="292" r:id="rId19"/>
    <p:sldId id="280" r:id="rId20"/>
  </p:sldIdLst>
  <p:sldSz cx="9144000" cy="6858000" type="screen4x3"/>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ezi" initials="MG" lastIdx="5"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47" autoAdjust="0"/>
  </p:normalViewPr>
  <p:slideViewPr>
    <p:cSldViewPr>
      <p:cViewPr>
        <p:scale>
          <a:sx n="100" d="100"/>
          <a:sy n="100" d="100"/>
        </p:scale>
        <p:origin x="-1944" y="-666"/>
      </p:cViewPr>
      <p:guideLst>
        <p:guide orient="horz" pos="2160"/>
        <p:guide pos="2880"/>
      </p:guideLst>
    </p:cSldViewPr>
  </p:slideViewPr>
  <p:notesTextViewPr>
    <p:cViewPr>
      <p:scale>
        <a:sx n="100" d="100"/>
        <a:sy n="100" d="100"/>
      </p:scale>
      <p:origin x="0" y="0"/>
    </p:cViewPr>
  </p:notesTextViewPr>
  <p:sorterViewPr>
    <p:cViewPr>
      <p:scale>
        <a:sx n="150" d="100"/>
        <a:sy n="1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752A723-366E-4747-AC98-BE769E50281C}" type="datetimeFigureOut">
              <a:rPr lang="en-US" smtClean="0"/>
              <a:t>11/18/2013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3BFF43D-8307-47C5-A8D7-621EF4407193}" type="slidenum">
              <a:rPr lang="en-US" smtClean="0"/>
              <a:t>‹#›</a:t>
            </a:fld>
            <a:endParaRPr lang="en-US"/>
          </a:p>
        </p:txBody>
      </p:sp>
    </p:spTree>
    <p:extLst>
      <p:ext uri="{BB962C8B-B14F-4D97-AF65-F5344CB8AC3E}">
        <p14:creationId xmlns:p14="http://schemas.microsoft.com/office/powerpoint/2010/main" val="6945891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5E44C2A-715A-418F-A04B-30CF03ED14AA}" type="datetime1">
              <a:rPr lang="sl-SI" smtClean="0"/>
              <a:t>18.11.2013</a:t>
            </a:fld>
            <a:endParaRPr lang="sl-SI"/>
          </a:p>
        </p:txBody>
      </p:sp>
      <p:sp>
        <p:nvSpPr>
          <p:cNvPr id="5" name="Footer Placeholder 4"/>
          <p:cNvSpPr>
            <a:spLocks noGrp="1"/>
          </p:cNvSpPr>
          <p:nvPr>
            <p:ph type="ftr" sz="quarter" idx="11"/>
          </p:nvPr>
        </p:nvSpPr>
        <p:spPr/>
        <p:txBody>
          <a:bodyPr/>
          <a:lstStyle/>
          <a:p>
            <a:r>
              <a:rPr lang="sl-SI" smtClean="0"/>
              <a:t>OBČINE, 18.11.2013 IJS</a:t>
            </a:r>
            <a:endParaRPr lang="sl-SI"/>
          </a:p>
        </p:txBody>
      </p:sp>
      <p:sp>
        <p:nvSpPr>
          <p:cNvPr id="6" name="Slide Number Placeholder 5"/>
          <p:cNvSpPr>
            <a:spLocks noGrp="1"/>
          </p:cNvSpPr>
          <p:nvPr>
            <p:ph type="sldNum" sz="quarter" idx="12"/>
          </p:nvPr>
        </p:nvSpPr>
        <p:spPr/>
        <p:txBody>
          <a:bodyPr/>
          <a:lstStyle/>
          <a:p>
            <a:fld id="{310E4FF0-FB62-447E-B38E-C828BC14EB03}" type="slidenum">
              <a:rPr lang="sl-SI" smtClean="0"/>
              <a:t>‹#›</a:t>
            </a:fld>
            <a:endParaRPr lang="sl-SI"/>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5EEC1D-5DC1-4C4B-A6F8-6CE08BDF735A}" type="datetime1">
              <a:rPr lang="sl-SI" smtClean="0"/>
              <a:t>18.11.2013</a:t>
            </a:fld>
            <a:endParaRPr lang="sl-SI"/>
          </a:p>
        </p:txBody>
      </p:sp>
      <p:sp>
        <p:nvSpPr>
          <p:cNvPr id="5" name="Footer Placeholder 4"/>
          <p:cNvSpPr>
            <a:spLocks noGrp="1"/>
          </p:cNvSpPr>
          <p:nvPr>
            <p:ph type="ftr" sz="quarter" idx="11"/>
          </p:nvPr>
        </p:nvSpPr>
        <p:spPr/>
        <p:txBody>
          <a:bodyPr/>
          <a:lstStyle/>
          <a:p>
            <a:r>
              <a:rPr lang="sl-SI" smtClean="0"/>
              <a:t>OBČINE, 18.11.2013 IJS</a:t>
            </a:r>
            <a:endParaRPr lang="sl-SI"/>
          </a:p>
        </p:txBody>
      </p:sp>
      <p:sp>
        <p:nvSpPr>
          <p:cNvPr id="6" name="Slide Number Placeholder 5"/>
          <p:cNvSpPr>
            <a:spLocks noGrp="1"/>
          </p:cNvSpPr>
          <p:nvPr>
            <p:ph type="sldNum" sz="quarter" idx="12"/>
          </p:nvPr>
        </p:nvSpPr>
        <p:spPr/>
        <p:txBody>
          <a:bodyPr/>
          <a:lstStyle/>
          <a:p>
            <a:fld id="{310E4FF0-FB62-447E-B38E-C828BC14EB03}" type="slidenum">
              <a:rPr lang="sl-SI" smtClean="0"/>
              <a:t>‹#›</a:t>
            </a:fld>
            <a:endParaRPr lang="sl-SI"/>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3045F5-10CE-43D9-9829-E26F55F6DE3B}" type="datetime1">
              <a:rPr lang="sl-SI" smtClean="0"/>
              <a:t>18.11.2013</a:t>
            </a:fld>
            <a:endParaRPr lang="sl-SI"/>
          </a:p>
        </p:txBody>
      </p:sp>
      <p:sp>
        <p:nvSpPr>
          <p:cNvPr id="5" name="Footer Placeholder 4"/>
          <p:cNvSpPr>
            <a:spLocks noGrp="1"/>
          </p:cNvSpPr>
          <p:nvPr>
            <p:ph type="ftr" sz="quarter" idx="11"/>
          </p:nvPr>
        </p:nvSpPr>
        <p:spPr/>
        <p:txBody>
          <a:bodyPr/>
          <a:lstStyle/>
          <a:p>
            <a:r>
              <a:rPr lang="sl-SI" smtClean="0"/>
              <a:t>OBČINE, 18.11.2013 IJS</a:t>
            </a:r>
            <a:endParaRPr lang="sl-SI"/>
          </a:p>
        </p:txBody>
      </p:sp>
      <p:sp>
        <p:nvSpPr>
          <p:cNvPr id="6" name="Slide Number Placeholder 5"/>
          <p:cNvSpPr>
            <a:spLocks noGrp="1"/>
          </p:cNvSpPr>
          <p:nvPr>
            <p:ph type="sldNum" sz="quarter" idx="12"/>
          </p:nvPr>
        </p:nvSpPr>
        <p:spPr/>
        <p:txBody>
          <a:bodyPr/>
          <a:lstStyle/>
          <a:p>
            <a:fld id="{310E4FF0-FB62-447E-B38E-C828BC14EB03}" type="slidenum">
              <a:rPr lang="sl-SI" smtClean="0"/>
              <a:t>‹#›</a:t>
            </a:fld>
            <a:endParaRPr lang="sl-SI"/>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9501ED7-D844-4805-AE3B-6A8037B5E97B}" type="datetime1">
              <a:rPr lang="sl-SI" smtClean="0">
                <a:solidFill>
                  <a:srgbClr val="DFDCB7"/>
                </a:solidFill>
              </a:rPr>
              <a:t>18.11.2013</a:t>
            </a:fld>
            <a:endParaRPr lang="en-US">
              <a:solidFill>
                <a:srgbClr val="DFDCB7"/>
              </a:solidFill>
            </a:endParaRPr>
          </a:p>
        </p:txBody>
      </p:sp>
      <p:sp>
        <p:nvSpPr>
          <p:cNvPr id="5" name="Footer Placeholder 4"/>
          <p:cNvSpPr>
            <a:spLocks noGrp="1"/>
          </p:cNvSpPr>
          <p:nvPr>
            <p:ph type="ftr" sz="quarter" idx="11"/>
          </p:nvPr>
        </p:nvSpPr>
        <p:spPr/>
        <p:txBody>
          <a:bodyPr/>
          <a:lstStyle/>
          <a:p>
            <a:r>
              <a:rPr lang="en-US" smtClean="0">
                <a:solidFill>
                  <a:srgbClr val="DFDCB7"/>
                </a:solidFill>
              </a:rPr>
              <a:t>OBČINE, 18.11.2013 IJS</a:t>
            </a:r>
            <a:endParaRPr lang="en-US">
              <a:solidFill>
                <a:srgbClr val="DFDCB7"/>
              </a:solidFill>
            </a:endParaRPr>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extLst>
      <p:ext uri="{BB962C8B-B14F-4D97-AF65-F5344CB8AC3E}">
        <p14:creationId xmlns:p14="http://schemas.microsoft.com/office/powerpoint/2010/main" val="10479997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0BE920-B6E8-4496-885D-B0940EDA78DD}" type="datetime1">
              <a:rPr lang="sl-SI" smtClean="0">
                <a:solidFill>
                  <a:srgbClr val="DFDCB7"/>
                </a:solidFill>
              </a:rPr>
              <a:t>18.11.2013</a:t>
            </a:fld>
            <a:endParaRPr lang="en-US">
              <a:solidFill>
                <a:srgbClr val="DFDCB7"/>
              </a:solidFill>
            </a:endParaRPr>
          </a:p>
        </p:txBody>
      </p:sp>
      <p:sp>
        <p:nvSpPr>
          <p:cNvPr id="5" name="Footer Placeholder 4"/>
          <p:cNvSpPr>
            <a:spLocks noGrp="1"/>
          </p:cNvSpPr>
          <p:nvPr>
            <p:ph type="ftr" sz="quarter" idx="11"/>
          </p:nvPr>
        </p:nvSpPr>
        <p:spPr/>
        <p:txBody>
          <a:bodyPr/>
          <a:lstStyle/>
          <a:p>
            <a:r>
              <a:rPr lang="en-US" smtClean="0">
                <a:solidFill>
                  <a:srgbClr val="DFDCB7"/>
                </a:solidFill>
              </a:rPr>
              <a:t>OBČINE, 18.11.2013 IJS</a:t>
            </a:r>
            <a:endParaRPr lang="en-US">
              <a:solidFill>
                <a:srgbClr val="DFDCB7"/>
              </a:solidFill>
            </a:endParaRPr>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extLst>
      <p:ext uri="{BB962C8B-B14F-4D97-AF65-F5344CB8AC3E}">
        <p14:creationId xmlns:p14="http://schemas.microsoft.com/office/powerpoint/2010/main" val="40934173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EF350F7-7EF4-4002-84D5-ADAD93682E5B}" type="datetime1">
              <a:rPr lang="sl-SI" smtClean="0">
                <a:solidFill>
                  <a:srgbClr val="DFDCB7"/>
                </a:solidFill>
              </a:rPr>
              <a:t>18.11.2013</a:t>
            </a:fld>
            <a:endParaRPr lang="en-US">
              <a:solidFill>
                <a:srgbClr val="DFDCB7"/>
              </a:solidFill>
            </a:endParaRPr>
          </a:p>
        </p:txBody>
      </p:sp>
      <p:sp>
        <p:nvSpPr>
          <p:cNvPr id="5" name="Footer Placeholder 4"/>
          <p:cNvSpPr>
            <a:spLocks noGrp="1"/>
          </p:cNvSpPr>
          <p:nvPr>
            <p:ph type="ftr" sz="quarter" idx="11"/>
          </p:nvPr>
        </p:nvSpPr>
        <p:spPr/>
        <p:txBody>
          <a:bodyPr/>
          <a:lstStyle/>
          <a:p>
            <a:r>
              <a:rPr lang="en-US" smtClean="0">
                <a:solidFill>
                  <a:srgbClr val="DFDCB7"/>
                </a:solidFill>
              </a:rPr>
              <a:t>OBČINE, 18.11.2013 IJS</a:t>
            </a:r>
            <a:endParaRPr lang="en-US">
              <a:solidFill>
                <a:srgbClr val="DFDCB7"/>
              </a:solidFill>
            </a:endParaRPr>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extLst>
      <p:ext uri="{BB962C8B-B14F-4D97-AF65-F5344CB8AC3E}">
        <p14:creationId xmlns:p14="http://schemas.microsoft.com/office/powerpoint/2010/main" val="11414075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5E23626-C5D2-476D-8FFE-1275FCFDFF4B}" type="datetime1">
              <a:rPr lang="sl-SI" smtClean="0">
                <a:solidFill>
                  <a:srgbClr val="DFDCB7"/>
                </a:solidFill>
              </a:rPr>
              <a:t>18.11.2013</a:t>
            </a:fld>
            <a:endParaRPr lang="en-US">
              <a:solidFill>
                <a:srgbClr val="DFDCB7"/>
              </a:solidFill>
            </a:endParaRPr>
          </a:p>
        </p:txBody>
      </p:sp>
      <p:sp>
        <p:nvSpPr>
          <p:cNvPr id="6" name="Footer Placeholder 5"/>
          <p:cNvSpPr>
            <a:spLocks noGrp="1"/>
          </p:cNvSpPr>
          <p:nvPr>
            <p:ph type="ftr" sz="quarter" idx="11"/>
          </p:nvPr>
        </p:nvSpPr>
        <p:spPr/>
        <p:txBody>
          <a:bodyPr/>
          <a:lstStyle/>
          <a:p>
            <a:r>
              <a:rPr lang="en-US" smtClean="0">
                <a:solidFill>
                  <a:srgbClr val="DFDCB7"/>
                </a:solidFill>
              </a:rPr>
              <a:t>OBČINE, 18.11.2013 IJS</a:t>
            </a:r>
            <a:endParaRPr lang="en-US">
              <a:solidFill>
                <a:srgbClr val="DFDCB7"/>
              </a:solidFill>
            </a:endParaRPr>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spTree>
    <p:extLst>
      <p:ext uri="{BB962C8B-B14F-4D97-AF65-F5344CB8AC3E}">
        <p14:creationId xmlns:p14="http://schemas.microsoft.com/office/powerpoint/2010/main" val="33693574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B220959-2265-4B22-B851-1D65122594DB}" type="datetime1">
              <a:rPr lang="sl-SI" smtClean="0">
                <a:solidFill>
                  <a:srgbClr val="DFDCB7"/>
                </a:solidFill>
              </a:rPr>
              <a:t>18.11.2013</a:t>
            </a:fld>
            <a:endParaRPr lang="en-US">
              <a:solidFill>
                <a:srgbClr val="DFDCB7"/>
              </a:solidFill>
            </a:endParaRPr>
          </a:p>
        </p:txBody>
      </p:sp>
      <p:sp>
        <p:nvSpPr>
          <p:cNvPr id="8" name="Footer Placeholder 7"/>
          <p:cNvSpPr>
            <a:spLocks noGrp="1"/>
          </p:cNvSpPr>
          <p:nvPr>
            <p:ph type="ftr" sz="quarter" idx="11"/>
          </p:nvPr>
        </p:nvSpPr>
        <p:spPr/>
        <p:txBody>
          <a:bodyPr/>
          <a:lstStyle/>
          <a:p>
            <a:r>
              <a:rPr lang="en-US" smtClean="0">
                <a:solidFill>
                  <a:srgbClr val="DFDCB7"/>
                </a:solidFill>
              </a:rPr>
              <a:t>OBČINE, 18.11.2013 IJS</a:t>
            </a:r>
            <a:endParaRPr lang="en-US">
              <a:solidFill>
                <a:srgbClr val="DFDCB7"/>
              </a:solidFill>
            </a:endParaRPr>
          </a:p>
        </p:txBody>
      </p:sp>
      <p:sp>
        <p:nvSpPr>
          <p:cNvPr id="9" name="Slide Number Placeholder 8"/>
          <p:cNvSpPr>
            <a:spLocks noGrp="1"/>
          </p:cNvSpPr>
          <p:nvPr>
            <p:ph type="sldNum" sz="quarter" idx="12"/>
          </p:nvPr>
        </p:nvSpPr>
        <p:spPr/>
        <p:txBody>
          <a:bodyPr/>
          <a:lstStyle/>
          <a:p>
            <a:fld id="{687D7A59-36E2-48B9-B146-C1E59501F63F}" type="slidenum">
              <a:rPr lang="en-US" smtClean="0"/>
              <a:pPr/>
              <a:t>‹#›</a:t>
            </a:fld>
            <a:endParaRPr lang="en-US"/>
          </a:p>
        </p:txBody>
      </p:sp>
    </p:spTree>
    <p:extLst>
      <p:ext uri="{BB962C8B-B14F-4D97-AF65-F5344CB8AC3E}">
        <p14:creationId xmlns:p14="http://schemas.microsoft.com/office/powerpoint/2010/main" val="6348823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78E962A-4876-4B5C-86DC-44FAEBE9D669}" type="datetime1">
              <a:rPr lang="sl-SI" smtClean="0">
                <a:solidFill>
                  <a:srgbClr val="DFDCB7"/>
                </a:solidFill>
              </a:rPr>
              <a:t>18.11.2013</a:t>
            </a:fld>
            <a:endParaRPr lang="en-US">
              <a:solidFill>
                <a:srgbClr val="DFDCB7"/>
              </a:solidFill>
            </a:endParaRPr>
          </a:p>
        </p:txBody>
      </p:sp>
      <p:sp>
        <p:nvSpPr>
          <p:cNvPr id="4" name="Footer Placeholder 3"/>
          <p:cNvSpPr>
            <a:spLocks noGrp="1"/>
          </p:cNvSpPr>
          <p:nvPr>
            <p:ph type="ftr" sz="quarter" idx="11"/>
          </p:nvPr>
        </p:nvSpPr>
        <p:spPr/>
        <p:txBody>
          <a:bodyPr/>
          <a:lstStyle/>
          <a:p>
            <a:r>
              <a:rPr lang="en-US" smtClean="0">
                <a:solidFill>
                  <a:srgbClr val="DFDCB7"/>
                </a:solidFill>
              </a:rPr>
              <a:t>OBČINE, 18.11.2013 IJS</a:t>
            </a:r>
            <a:endParaRPr lang="en-US">
              <a:solidFill>
                <a:srgbClr val="DFDCB7"/>
              </a:solidFill>
            </a:endParaRPr>
          </a:p>
        </p:txBody>
      </p:sp>
      <p:sp>
        <p:nvSpPr>
          <p:cNvPr id="5" name="Slide Number Placeholder 4"/>
          <p:cNvSpPr>
            <a:spLocks noGrp="1"/>
          </p:cNvSpPr>
          <p:nvPr>
            <p:ph type="sldNum" sz="quarter" idx="12"/>
          </p:nvPr>
        </p:nvSpPr>
        <p:spPr/>
        <p:txBody>
          <a:bodyPr/>
          <a:lstStyle/>
          <a:p>
            <a:fld id="{687D7A59-36E2-48B9-B146-C1E59501F63F}" type="slidenum">
              <a:rPr lang="en-US" smtClean="0"/>
              <a:pPr/>
              <a:t>‹#›</a:t>
            </a:fld>
            <a:endParaRPr lang="en-US"/>
          </a:p>
        </p:txBody>
      </p:sp>
    </p:spTree>
    <p:extLst>
      <p:ext uri="{BB962C8B-B14F-4D97-AF65-F5344CB8AC3E}">
        <p14:creationId xmlns:p14="http://schemas.microsoft.com/office/powerpoint/2010/main" val="36487667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4B1B76-6B4D-465E-8F96-60CBD05C545C}" type="datetime1">
              <a:rPr lang="sl-SI" smtClean="0">
                <a:solidFill>
                  <a:srgbClr val="DFDCB7"/>
                </a:solidFill>
              </a:rPr>
              <a:t>18.11.2013</a:t>
            </a:fld>
            <a:endParaRPr lang="en-US">
              <a:solidFill>
                <a:srgbClr val="DFDCB7"/>
              </a:solidFill>
            </a:endParaRPr>
          </a:p>
        </p:txBody>
      </p:sp>
      <p:sp>
        <p:nvSpPr>
          <p:cNvPr id="3" name="Footer Placeholder 2"/>
          <p:cNvSpPr>
            <a:spLocks noGrp="1"/>
          </p:cNvSpPr>
          <p:nvPr>
            <p:ph type="ftr" sz="quarter" idx="11"/>
          </p:nvPr>
        </p:nvSpPr>
        <p:spPr/>
        <p:txBody>
          <a:bodyPr/>
          <a:lstStyle/>
          <a:p>
            <a:r>
              <a:rPr lang="en-US" smtClean="0">
                <a:solidFill>
                  <a:srgbClr val="DFDCB7"/>
                </a:solidFill>
              </a:rPr>
              <a:t>OBČINE, 18.11.2013 IJS</a:t>
            </a:r>
            <a:endParaRPr lang="en-US">
              <a:solidFill>
                <a:srgbClr val="DFDCB7"/>
              </a:solidFill>
            </a:endParaRPr>
          </a:p>
        </p:txBody>
      </p:sp>
      <p:sp>
        <p:nvSpPr>
          <p:cNvPr id="4" name="Slide Number Placeholder 3"/>
          <p:cNvSpPr>
            <a:spLocks noGrp="1"/>
          </p:cNvSpPr>
          <p:nvPr>
            <p:ph type="sldNum" sz="quarter" idx="12"/>
          </p:nvPr>
        </p:nvSpPr>
        <p:spPr/>
        <p:txBody>
          <a:bodyPr/>
          <a:lstStyle/>
          <a:p>
            <a:fld id="{687D7A59-36E2-48B9-B146-C1E59501F63F}" type="slidenum">
              <a:rPr lang="en-US" smtClean="0"/>
              <a:pPr/>
              <a:t>‹#›</a:t>
            </a:fld>
            <a:endParaRPr lang="en-US"/>
          </a:p>
        </p:txBody>
      </p:sp>
    </p:spTree>
    <p:extLst>
      <p:ext uri="{BB962C8B-B14F-4D97-AF65-F5344CB8AC3E}">
        <p14:creationId xmlns:p14="http://schemas.microsoft.com/office/powerpoint/2010/main" val="7815857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303DE5-4C29-4057-9E9C-AE6AD877AFE6}" type="datetime1">
              <a:rPr lang="sl-SI" smtClean="0">
                <a:solidFill>
                  <a:srgbClr val="DFDCB7"/>
                </a:solidFill>
              </a:rPr>
              <a:t>18.11.2013</a:t>
            </a:fld>
            <a:endParaRPr lang="en-US">
              <a:solidFill>
                <a:srgbClr val="DFDCB7"/>
              </a:solidFill>
            </a:endParaRPr>
          </a:p>
        </p:txBody>
      </p:sp>
      <p:sp>
        <p:nvSpPr>
          <p:cNvPr id="6" name="Footer Placeholder 5"/>
          <p:cNvSpPr>
            <a:spLocks noGrp="1"/>
          </p:cNvSpPr>
          <p:nvPr>
            <p:ph type="ftr" sz="quarter" idx="11"/>
          </p:nvPr>
        </p:nvSpPr>
        <p:spPr/>
        <p:txBody>
          <a:bodyPr/>
          <a:lstStyle/>
          <a:p>
            <a:r>
              <a:rPr lang="en-US" smtClean="0">
                <a:solidFill>
                  <a:srgbClr val="DFDCB7"/>
                </a:solidFill>
              </a:rPr>
              <a:t>OBČINE, 18.11.2013 IJS</a:t>
            </a:r>
            <a:endParaRPr lang="en-US">
              <a:solidFill>
                <a:srgbClr val="DFDCB7"/>
              </a:solidFill>
            </a:endParaRPr>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17505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EF8A90-9E81-455B-A62F-BB86CA678050}" type="datetime1">
              <a:rPr lang="sl-SI" smtClean="0"/>
              <a:t>18.11.2013</a:t>
            </a:fld>
            <a:endParaRPr lang="sl-SI"/>
          </a:p>
        </p:txBody>
      </p:sp>
      <p:sp>
        <p:nvSpPr>
          <p:cNvPr id="5" name="Footer Placeholder 4"/>
          <p:cNvSpPr>
            <a:spLocks noGrp="1"/>
          </p:cNvSpPr>
          <p:nvPr>
            <p:ph type="ftr" sz="quarter" idx="11"/>
          </p:nvPr>
        </p:nvSpPr>
        <p:spPr/>
        <p:txBody>
          <a:bodyPr/>
          <a:lstStyle/>
          <a:p>
            <a:r>
              <a:rPr lang="sl-SI" smtClean="0"/>
              <a:t>OBČINE, 18.11.2013 IJS</a:t>
            </a:r>
            <a:endParaRPr lang="sl-SI"/>
          </a:p>
        </p:txBody>
      </p:sp>
      <p:sp>
        <p:nvSpPr>
          <p:cNvPr id="6" name="Slide Number Placeholder 5"/>
          <p:cNvSpPr>
            <a:spLocks noGrp="1"/>
          </p:cNvSpPr>
          <p:nvPr>
            <p:ph type="sldNum" sz="quarter" idx="12"/>
          </p:nvPr>
        </p:nvSpPr>
        <p:spPr/>
        <p:txBody>
          <a:bodyPr/>
          <a:lstStyle/>
          <a:p>
            <a:fld id="{310E4FF0-FB62-447E-B38E-C828BC14EB03}" type="slidenum">
              <a:rPr lang="sl-SI" smtClean="0"/>
              <a:t>‹#›</a:t>
            </a:fld>
            <a:endParaRPr lang="sl-SI"/>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3A4E2782-C7EF-4AF3-A318-20A5C0B3329C}" type="datetime1">
              <a:rPr lang="sl-SI" smtClean="0">
                <a:solidFill>
                  <a:srgbClr val="DFDCB7"/>
                </a:solidFill>
              </a:rPr>
              <a:t>18.11.2013</a:t>
            </a:fld>
            <a:endParaRPr lang="en-US">
              <a:solidFill>
                <a:srgbClr val="DFDCB7"/>
              </a:solidFill>
            </a:endParaRPr>
          </a:p>
        </p:txBody>
      </p:sp>
      <p:sp>
        <p:nvSpPr>
          <p:cNvPr id="9" name="Slide Number Placeholder 8"/>
          <p:cNvSpPr>
            <a:spLocks noGrp="1"/>
          </p:cNvSpPr>
          <p:nvPr>
            <p:ph type="sldNum" sz="quarter" idx="11"/>
          </p:nvPr>
        </p:nvSpPr>
        <p:spPr/>
        <p:txBody>
          <a:bodyPr/>
          <a:lstStyle/>
          <a:p>
            <a:fld id="{687D7A59-36E2-48B9-B146-C1E59501F63F}" type="slidenum">
              <a:rPr lang="en-US" smtClean="0"/>
              <a:pPr/>
              <a:t>‹#›</a:t>
            </a:fld>
            <a:endParaRPr lang="en-US"/>
          </a:p>
        </p:txBody>
      </p:sp>
      <p:sp>
        <p:nvSpPr>
          <p:cNvPr id="10" name="Footer Placeholder 9"/>
          <p:cNvSpPr>
            <a:spLocks noGrp="1"/>
          </p:cNvSpPr>
          <p:nvPr>
            <p:ph type="ftr" sz="quarter" idx="12"/>
          </p:nvPr>
        </p:nvSpPr>
        <p:spPr/>
        <p:txBody>
          <a:bodyPr/>
          <a:lstStyle/>
          <a:p>
            <a:r>
              <a:rPr lang="en-US" smtClean="0">
                <a:solidFill>
                  <a:srgbClr val="DFDCB7"/>
                </a:solidFill>
              </a:rPr>
              <a:t>OBČINE, 18.11.2013 IJS</a:t>
            </a:r>
            <a:endParaRPr lang="en-US">
              <a:solidFill>
                <a:srgbClr val="DFDCB7"/>
              </a:solidFill>
            </a:endParaRPr>
          </a:p>
        </p:txBody>
      </p:sp>
    </p:spTree>
    <p:extLst>
      <p:ext uri="{BB962C8B-B14F-4D97-AF65-F5344CB8AC3E}">
        <p14:creationId xmlns:p14="http://schemas.microsoft.com/office/powerpoint/2010/main" val="30798370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D49567-0884-40C7-BB69-CBD64B1B1546}" type="datetime1">
              <a:rPr lang="sl-SI" smtClean="0">
                <a:solidFill>
                  <a:srgbClr val="DFDCB7"/>
                </a:solidFill>
              </a:rPr>
              <a:t>18.11.2013</a:t>
            </a:fld>
            <a:endParaRPr lang="en-US">
              <a:solidFill>
                <a:srgbClr val="DFDCB7"/>
              </a:solidFill>
            </a:endParaRPr>
          </a:p>
        </p:txBody>
      </p:sp>
      <p:sp>
        <p:nvSpPr>
          <p:cNvPr id="5" name="Footer Placeholder 4"/>
          <p:cNvSpPr>
            <a:spLocks noGrp="1"/>
          </p:cNvSpPr>
          <p:nvPr>
            <p:ph type="ftr" sz="quarter" idx="11"/>
          </p:nvPr>
        </p:nvSpPr>
        <p:spPr/>
        <p:txBody>
          <a:bodyPr/>
          <a:lstStyle/>
          <a:p>
            <a:r>
              <a:rPr lang="en-US" smtClean="0">
                <a:solidFill>
                  <a:srgbClr val="DFDCB7"/>
                </a:solidFill>
              </a:rPr>
              <a:t>OBČINE, 18.11.2013 IJS</a:t>
            </a:r>
            <a:endParaRPr lang="en-US">
              <a:solidFill>
                <a:srgbClr val="DFDCB7"/>
              </a:solidFill>
            </a:endParaRPr>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extLst>
      <p:ext uri="{BB962C8B-B14F-4D97-AF65-F5344CB8AC3E}">
        <p14:creationId xmlns:p14="http://schemas.microsoft.com/office/powerpoint/2010/main" val="30591219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CA5EC9-0803-444C-88E5-BCEEA8558D29}" type="datetime1">
              <a:rPr lang="sl-SI" smtClean="0">
                <a:solidFill>
                  <a:srgbClr val="DFDCB7"/>
                </a:solidFill>
              </a:rPr>
              <a:t>18.11.2013</a:t>
            </a:fld>
            <a:endParaRPr lang="en-US">
              <a:solidFill>
                <a:srgbClr val="DFDCB7"/>
              </a:solidFill>
            </a:endParaRPr>
          </a:p>
        </p:txBody>
      </p:sp>
      <p:sp>
        <p:nvSpPr>
          <p:cNvPr id="5" name="Footer Placeholder 4"/>
          <p:cNvSpPr>
            <a:spLocks noGrp="1"/>
          </p:cNvSpPr>
          <p:nvPr>
            <p:ph type="ftr" sz="quarter" idx="11"/>
          </p:nvPr>
        </p:nvSpPr>
        <p:spPr/>
        <p:txBody>
          <a:bodyPr/>
          <a:lstStyle/>
          <a:p>
            <a:r>
              <a:rPr lang="en-US" smtClean="0">
                <a:solidFill>
                  <a:srgbClr val="DFDCB7"/>
                </a:solidFill>
              </a:rPr>
              <a:t>OBČINE, 18.11.2013 IJS</a:t>
            </a:r>
            <a:endParaRPr lang="en-US">
              <a:solidFill>
                <a:srgbClr val="DFDCB7"/>
              </a:solidFill>
            </a:endParaRPr>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extLst>
      <p:ext uri="{BB962C8B-B14F-4D97-AF65-F5344CB8AC3E}">
        <p14:creationId xmlns:p14="http://schemas.microsoft.com/office/powerpoint/2010/main" val="29607120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8F88860-7E35-4AEE-ADFF-4EFAE1A5B87E}" type="datetime1">
              <a:rPr lang="sl-SI" smtClean="0">
                <a:solidFill>
                  <a:srgbClr val="DFDCB7"/>
                </a:solidFill>
              </a:rPr>
              <a:t>18.11.2013</a:t>
            </a:fld>
            <a:endParaRPr lang="en-US">
              <a:solidFill>
                <a:srgbClr val="DFDCB7"/>
              </a:solidFill>
            </a:endParaRPr>
          </a:p>
        </p:txBody>
      </p:sp>
      <p:sp>
        <p:nvSpPr>
          <p:cNvPr id="5" name="Footer Placeholder 4"/>
          <p:cNvSpPr>
            <a:spLocks noGrp="1"/>
          </p:cNvSpPr>
          <p:nvPr>
            <p:ph type="ftr" sz="quarter" idx="11"/>
          </p:nvPr>
        </p:nvSpPr>
        <p:spPr/>
        <p:txBody>
          <a:bodyPr/>
          <a:lstStyle/>
          <a:p>
            <a:r>
              <a:rPr lang="en-US" smtClean="0">
                <a:solidFill>
                  <a:srgbClr val="DFDCB7"/>
                </a:solidFill>
              </a:rPr>
              <a:t>OBČINE, 18.11.2013 IJS</a:t>
            </a:r>
            <a:endParaRPr lang="en-US">
              <a:solidFill>
                <a:srgbClr val="DFDCB7"/>
              </a:solidFill>
            </a:endParaRPr>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extLst>
      <p:ext uri="{BB962C8B-B14F-4D97-AF65-F5344CB8AC3E}">
        <p14:creationId xmlns:p14="http://schemas.microsoft.com/office/powerpoint/2010/main" val="4059807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4EFF1A-8B50-4F68-A194-0435A4D505E0}" type="datetime1">
              <a:rPr lang="sl-SI" smtClean="0">
                <a:solidFill>
                  <a:srgbClr val="DFDCB7"/>
                </a:solidFill>
              </a:rPr>
              <a:t>18.11.2013</a:t>
            </a:fld>
            <a:endParaRPr lang="en-US">
              <a:solidFill>
                <a:srgbClr val="DFDCB7"/>
              </a:solidFill>
            </a:endParaRPr>
          </a:p>
        </p:txBody>
      </p:sp>
      <p:sp>
        <p:nvSpPr>
          <p:cNvPr id="5" name="Footer Placeholder 4"/>
          <p:cNvSpPr>
            <a:spLocks noGrp="1"/>
          </p:cNvSpPr>
          <p:nvPr>
            <p:ph type="ftr" sz="quarter" idx="11"/>
          </p:nvPr>
        </p:nvSpPr>
        <p:spPr/>
        <p:txBody>
          <a:bodyPr/>
          <a:lstStyle/>
          <a:p>
            <a:r>
              <a:rPr lang="en-US" smtClean="0">
                <a:solidFill>
                  <a:srgbClr val="DFDCB7"/>
                </a:solidFill>
              </a:rPr>
              <a:t>OBČINE, 18.11.2013 IJS</a:t>
            </a:r>
            <a:endParaRPr lang="en-US">
              <a:solidFill>
                <a:srgbClr val="DFDCB7"/>
              </a:solidFill>
            </a:endParaRPr>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extLst>
      <p:ext uri="{BB962C8B-B14F-4D97-AF65-F5344CB8AC3E}">
        <p14:creationId xmlns:p14="http://schemas.microsoft.com/office/powerpoint/2010/main" val="37501873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3385AE0-4383-4DDA-B4D5-3C78A64A3336}" type="datetime1">
              <a:rPr lang="sl-SI" smtClean="0">
                <a:solidFill>
                  <a:srgbClr val="DFDCB7"/>
                </a:solidFill>
              </a:rPr>
              <a:t>18.11.2013</a:t>
            </a:fld>
            <a:endParaRPr lang="en-US">
              <a:solidFill>
                <a:srgbClr val="DFDCB7"/>
              </a:solidFill>
            </a:endParaRPr>
          </a:p>
        </p:txBody>
      </p:sp>
      <p:sp>
        <p:nvSpPr>
          <p:cNvPr id="5" name="Footer Placeholder 4"/>
          <p:cNvSpPr>
            <a:spLocks noGrp="1"/>
          </p:cNvSpPr>
          <p:nvPr>
            <p:ph type="ftr" sz="quarter" idx="11"/>
          </p:nvPr>
        </p:nvSpPr>
        <p:spPr/>
        <p:txBody>
          <a:bodyPr/>
          <a:lstStyle/>
          <a:p>
            <a:r>
              <a:rPr lang="en-US" smtClean="0">
                <a:solidFill>
                  <a:srgbClr val="DFDCB7"/>
                </a:solidFill>
              </a:rPr>
              <a:t>OBČINE, 18.11.2013 IJS</a:t>
            </a:r>
            <a:endParaRPr lang="en-US">
              <a:solidFill>
                <a:srgbClr val="DFDCB7"/>
              </a:solidFill>
            </a:endParaRPr>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extLst>
      <p:ext uri="{BB962C8B-B14F-4D97-AF65-F5344CB8AC3E}">
        <p14:creationId xmlns:p14="http://schemas.microsoft.com/office/powerpoint/2010/main" val="34532039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3B29FB2-4431-45F1-A820-06F63A91490A}" type="datetime1">
              <a:rPr lang="sl-SI" smtClean="0">
                <a:solidFill>
                  <a:srgbClr val="DFDCB7"/>
                </a:solidFill>
              </a:rPr>
              <a:t>18.11.2013</a:t>
            </a:fld>
            <a:endParaRPr lang="en-US">
              <a:solidFill>
                <a:srgbClr val="DFDCB7"/>
              </a:solidFill>
            </a:endParaRPr>
          </a:p>
        </p:txBody>
      </p:sp>
      <p:sp>
        <p:nvSpPr>
          <p:cNvPr id="6" name="Footer Placeholder 5"/>
          <p:cNvSpPr>
            <a:spLocks noGrp="1"/>
          </p:cNvSpPr>
          <p:nvPr>
            <p:ph type="ftr" sz="quarter" idx="11"/>
          </p:nvPr>
        </p:nvSpPr>
        <p:spPr/>
        <p:txBody>
          <a:bodyPr/>
          <a:lstStyle/>
          <a:p>
            <a:r>
              <a:rPr lang="en-US" smtClean="0">
                <a:solidFill>
                  <a:srgbClr val="DFDCB7"/>
                </a:solidFill>
              </a:rPr>
              <a:t>OBČINE, 18.11.2013 IJS</a:t>
            </a:r>
            <a:endParaRPr lang="en-US">
              <a:solidFill>
                <a:srgbClr val="DFDCB7"/>
              </a:solidFill>
            </a:endParaRPr>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spTree>
    <p:extLst>
      <p:ext uri="{BB962C8B-B14F-4D97-AF65-F5344CB8AC3E}">
        <p14:creationId xmlns:p14="http://schemas.microsoft.com/office/powerpoint/2010/main" val="7345026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57CE2B1-3F8E-4DCA-AAB2-E5C172520B26}" type="datetime1">
              <a:rPr lang="sl-SI" smtClean="0">
                <a:solidFill>
                  <a:srgbClr val="DFDCB7"/>
                </a:solidFill>
              </a:rPr>
              <a:t>18.11.2013</a:t>
            </a:fld>
            <a:endParaRPr lang="en-US">
              <a:solidFill>
                <a:srgbClr val="DFDCB7"/>
              </a:solidFill>
            </a:endParaRPr>
          </a:p>
        </p:txBody>
      </p:sp>
      <p:sp>
        <p:nvSpPr>
          <p:cNvPr id="8" name="Footer Placeholder 7"/>
          <p:cNvSpPr>
            <a:spLocks noGrp="1"/>
          </p:cNvSpPr>
          <p:nvPr>
            <p:ph type="ftr" sz="quarter" idx="11"/>
          </p:nvPr>
        </p:nvSpPr>
        <p:spPr/>
        <p:txBody>
          <a:bodyPr/>
          <a:lstStyle/>
          <a:p>
            <a:r>
              <a:rPr lang="en-US" smtClean="0">
                <a:solidFill>
                  <a:srgbClr val="DFDCB7"/>
                </a:solidFill>
              </a:rPr>
              <a:t>OBČINE, 18.11.2013 IJS</a:t>
            </a:r>
            <a:endParaRPr lang="en-US">
              <a:solidFill>
                <a:srgbClr val="DFDCB7"/>
              </a:solidFill>
            </a:endParaRPr>
          </a:p>
        </p:txBody>
      </p:sp>
      <p:sp>
        <p:nvSpPr>
          <p:cNvPr id="9" name="Slide Number Placeholder 8"/>
          <p:cNvSpPr>
            <a:spLocks noGrp="1"/>
          </p:cNvSpPr>
          <p:nvPr>
            <p:ph type="sldNum" sz="quarter" idx="12"/>
          </p:nvPr>
        </p:nvSpPr>
        <p:spPr/>
        <p:txBody>
          <a:bodyPr/>
          <a:lstStyle/>
          <a:p>
            <a:fld id="{687D7A59-36E2-48B9-B146-C1E59501F63F}" type="slidenum">
              <a:rPr lang="en-US" smtClean="0"/>
              <a:pPr/>
              <a:t>‹#›</a:t>
            </a:fld>
            <a:endParaRPr lang="en-US"/>
          </a:p>
        </p:txBody>
      </p:sp>
    </p:spTree>
    <p:extLst>
      <p:ext uri="{BB962C8B-B14F-4D97-AF65-F5344CB8AC3E}">
        <p14:creationId xmlns:p14="http://schemas.microsoft.com/office/powerpoint/2010/main" val="16828698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5FC4314-8807-4CBA-8B2B-EBE29F4F15A9}" type="datetime1">
              <a:rPr lang="sl-SI" smtClean="0">
                <a:solidFill>
                  <a:srgbClr val="DFDCB7"/>
                </a:solidFill>
              </a:rPr>
              <a:t>18.11.2013</a:t>
            </a:fld>
            <a:endParaRPr lang="en-US">
              <a:solidFill>
                <a:srgbClr val="DFDCB7"/>
              </a:solidFill>
            </a:endParaRPr>
          </a:p>
        </p:txBody>
      </p:sp>
      <p:sp>
        <p:nvSpPr>
          <p:cNvPr id="4" name="Footer Placeholder 3"/>
          <p:cNvSpPr>
            <a:spLocks noGrp="1"/>
          </p:cNvSpPr>
          <p:nvPr>
            <p:ph type="ftr" sz="quarter" idx="11"/>
          </p:nvPr>
        </p:nvSpPr>
        <p:spPr/>
        <p:txBody>
          <a:bodyPr/>
          <a:lstStyle/>
          <a:p>
            <a:r>
              <a:rPr lang="en-US" smtClean="0">
                <a:solidFill>
                  <a:srgbClr val="DFDCB7"/>
                </a:solidFill>
              </a:rPr>
              <a:t>OBČINE, 18.11.2013 IJS</a:t>
            </a:r>
            <a:endParaRPr lang="en-US">
              <a:solidFill>
                <a:srgbClr val="DFDCB7"/>
              </a:solidFill>
            </a:endParaRPr>
          </a:p>
        </p:txBody>
      </p:sp>
      <p:sp>
        <p:nvSpPr>
          <p:cNvPr id="5" name="Slide Number Placeholder 4"/>
          <p:cNvSpPr>
            <a:spLocks noGrp="1"/>
          </p:cNvSpPr>
          <p:nvPr>
            <p:ph type="sldNum" sz="quarter" idx="12"/>
          </p:nvPr>
        </p:nvSpPr>
        <p:spPr/>
        <p:txBody>
          <a:bodyPr/>
          <a:lstStyle/>
          <a:p>
            <a:fld id="{687D7A59-36E2-48B9-B146-C1E59501F63F}" type="slidenum">
              <a:rPr lang="en-US" smtClean="0"/>
              <a:pPr/>
              <a:t>‹#›</a:t>
            </a:fld>
            <a:endParaRPr lang="en-US"/>
          </a:p>
        </p:txBody>
      </p:sp>
    </p:spTree>
    <p:extLst>
      <p:ext uri="{BB962C8B-B14F-4D97-AF65-F5344CB8AC3E}">
        <p14:creationId xmlns:p14="http://schemas.microsoft.com/office/powerpoint/2010/main" val="249918541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0B9379-C92B-4A0F-8415-52386259D7B7}" type="datetime1">
              <a:rPr lang="sl-SI" smtClean="0">
                <a:solidFill>
                  <a:srgbClr val="DFDCB7"/>
                </a:solidFill>
              </a:rPr>
              <a:t>18.11.2013</a:t>
            </a:fld>
            <a:endParaRPr lang="en-US">
              <a:solidFill>
                <a:srgbClr val="DFDCB7"/>
              </a:solidFill>
            </a:endParaRPr>
          </a:p>
        </p:txBody>
      </p:sp>
      <p:sp>
        <p:nvSpPr>
          <p:cNvPr id="3" name="Footer Placeholder 2"/>
          <p:cNvSpPr>
            <a:spLocks noGrp="1"/>
          </p:cNvSpPr>
          <p:nvPr>
            <p:ph type="ftr" sz="quarter" idx="11"/>
          </p:nvPr>
        </p:nvSpPr>
        <p:spPr/>
        <p:txBody>
          <a:bodyPr/>
          <a:lstStyle/>
          <a:p>
            <a:r>
              <a:rPr lang="en-US" smtClean="0">
                <a:solidFill>
                  <a:srgbClr val="DFDCB7"/>
                </a:solidFill>
              </a:rPr>
              <a:t>OBČINE, 18.11.2013 IJS</a:t>
            </a:r>
            <a:endParaRPr lang="en-US">
              <a:solidFill>
                <a:srgbClr val="DFDCB7"/>
              </a:solidFill>
            </a:endParaRPr>
          </a:p>
        </p:txBody>
      </p:sp>
      <p:sp>
        <p:nvSpPr>
          <p:cNvPr id="4" name="Slide Number Placeholder 3"/>
          <p:cNvSpPr>
            <a:spLocks noGrp="1"/>
          </p:cNvSpPr>
          <p:nvPr>
            <p:ph type="sldNum" sz="quarter" idx="12"/>
          </p:nvPr>
        </p:nvSpPr>
        <p:spPr/>
        <p:txBody>
          <a:bodyPr/>
          <a:lstStyle/>
          <a:p>
            <a:fld id="{687D7A59-36E2-48B9-B146-C1E59501F63F}" type="slidenum">
              <a:rPr lang="en-US" smtClean="0"/>
              <a:pPr/>
              <a:t>‹#›</a:t>
            </a:fld>
            <a:endParaRPr lang="en-US"/>
          </a:p>
        </p:txBody>
      </p:sp>
    </p:spTree>
    <p:extLst>
      <p:ext uri="{BB962C8B-B14F-4D97-AF65-F5344CB8AC3E}">
        <p14:creationId xmlns:p14="http://schemas.microsoft.com/office/powerpoint/2010/main" val="40591355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8F6460-CFAF-454E-8CE5-8172DD9A5B4A}" type="datetime1">
              <a:rPr lang="sl-SI" smtClean="0"/>
              <a:t>18.11.2013</a:t>
            </a:fld>
            <a:endParaRPr lang="sl-SI"/>
          </a:p>
        </p:txBody>
      </p:sp>
      <p:sp>
        <p:nvSpPr>
          <p:cNvPr id="5" name="Footer Placeholder 4"/>
          <p:cNvSpPr>
            <a:spLocks noGrp="1"/>
          </p:cNvSpPr>
          <p:nvPr>
            <p:ph type="ftr" sz="quarter" idx="11"/>
          </p:nvPr>
        </p:nvSpPr>
        <p:spPr/>
        <p:txBody>
          <a:bodyPr/>
          <a:lstStyle/>
          <a:p>
            <a:r>
              <a:rPr lang="sl-SI" smtClean="0"/>
              <a:t>OBČINE, 18.11.2013 IJS</a:t>
            </a:r>
            <a:endParaRPr lang="sl-SI"/>
          </a:p>
        </p:txBody>
      </p:sp>
      <p:sp>
        <p:nvSpPr>
          <p:cNvPr id="6" name="Slide Number Placeholder 5"/>
          <p:cNvSpPr>
            <a:spLocks noGrp="1"/>
          </p:cNvSpPr>
          <p:nvPr>
            <p:ph type="sldNum" sz="quarter" idx="12"/>
          </p:nvPr>
        </p:nvSpPr>
        <p:spPr/>
        <p:txBody>
          <a:bodyPr/>
          <a:lstStyle/>
          <a:p>
            <a:fld id="{310E4FF0-FB62-447E-B38E-C828BC14EB03}" type="slidenum">
              <a:rPr lang="sl-SI" smtClean="0"/>
              <a:t>‹#›</a:t>
            </a:fld>
            <a:endParaRPr lang="sl-SI"/>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D7E06E-6B88-4A65-AAC8-908B43DECB01}" type="datetime1">
              <a:rPr lang="sl-SI" smtClean="0">
                <a:solidFill>
                  <a:srgbClr val="DFDCB7"/>
                </a:solidFill>
              </a:rPr>
              <a:t>18.11.2013</a:t>
            </a:fld>
            <a:endParaRPr lang="en-US">
              <a:solidFill>
                <a:srgbClr val="DFDCB7"/>
              </a:solidFill>
            </a:endParaRPr>
          </a:p>
        </p:txBody>
      </p:sp>
      <p:sp>
        <p:nvSpPr>
          <p:cNvPr id="6" name="Footer Placeholder 5"/>
          <p:cNvSpPr>
            <a:spLocks noGrp="1"/>
          </p:cNvSpPr>
          <p:nvPr>
            <p:ph type="ftr" sz="quarter" idx="11"/>
          </p:nvPr>
        </p:nvSpPr>
        <p:spPr/>
        <p:txBody>
          <a:bodyPr/>
          <a:lstStyle/>
          <a:p>
            <a:r>
              <a:rPr lang="en-US" smtClean="0">
                <a:solidFill>
                  <a:srgbClr val="DFDCB7"/>
                </a:solidFill>
              </a:rPr>
              <a:t>OBČINE, 18.11.2013 IJS</a:t>
            </a:r>
            <a:endParaRPr lang="en-US">
              <a:solidFill>
                <a:srgbClr val="DFDCB7"/>
              </a:solidFill>
            </a:endParaRPr>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631842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B6119099-ECC5-4AC3-B132-28A179F71178}" type="datetime1">
              <a:rPr lang="sl-SI" smtClean="0">
                <a:solidFill>
                  <a:srgbClr val="DFDCB7"/>
                </a:solidFill>
              </a:rPr>
              <a:t>18.11.2013</a:t>
            </a:fld>
            <a:endParaRPr lang="en-US">
              <a:solidFill>
                <a:srgbClr val="DFDCB7"/>
              </a:solidFill>
            </a:endParaRPr>
          </a:p>
        </p:txBody>
      </p:sp>
      <p:sp>
        <p:nvSpPr>
          <p:cNvPr id="9" name="Slide Number Placeholder 8"/>
          <p:cNvSpPr>
            <a:spLocks noGrp="1"/>
          </p:cNvSpPr>
          <p:nvPr>
            <p:ph type="sldNum" sz="quarter" idx="11"/>
          </p:nvPr>
        </p:nvSpPr>
        <p:spPr/>
        <p:txBody>
          <a:bodyPr/>
          <a:lstStyle/>
          <a:p>
            <a:fld id="{687D7A59-36E2-48B9-B146-C1E59501F63F}" type="slidenum">
              <a:rPr lang="en-US" smtClean="0"/>
              <a:pPr/>
              <a:t>‹#›</a:t>
            </a:fld>
            <a:endParaRPr lang="en-US"/>
          </a:p>
        </p:txBody>
      </p:sp>
      <p:sp>
        <p:nvSpPr>
          <p:cNvPr id="10" name="Footer Placeholder 9"/>
          <p:cNvSpPr>
            <a:spLocks noGrp="1"/>
          </p:cNvSpPr>
          <p:nvPr>
            <p:ph type="ftr" sz="quarter" idx="12"/>
          </p:nvPr>
        </p:nvSpPr>
        <p:spPr/>
        <p:txBody>
          <a:bodyPr/>
          <a:lstStyle/>
          <a:p>
            <a:r>
              <a:rPr lang="en-US" smtClean="0">
                <a:solidFill>
                  <a:srgbClr val="DFDCB7"/>
                </a:solidFill>
              </a:rPr>
              <a:t>OBČINE, 18.11.2013 IJS</a:t>
            </a:r>
            <a:endParaRPr lang="en-US">
              <a:solidFill>
                <a:srgbClr val="DFDCB7"/>
              </a:solidFill>
            </a:endParaRPr>
          </a:p>
        </p:txBody>
      </p:sp>
    </p:spTree>
    <p:extLst>
      <p:ext uri="{BB962C8B-B14F-4D97-AF65-F5344CB8AC3E}">
        <p14:creationId xmlns:p14="http://schemas.microsoft.com/office/powerpoint/2010/main" val="116082275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8C84ED-43FF-47EE-AEF0-9C805E4884ED}" type="datetime1">
              <a:rPr lang="sl-SI" smtClean="0">
                <a:solidFill>
                  <a:srgbClr val="DFDCB7"/>
                </a:solidFill>
              </a:rPr>
              <a:t>18.11.2013</a:t>
            </a:fld>
            <a:endParaRPr lang="en-US">
              <a:solidFill>
                <a:srgbClr val="DFDCB7"/>
              </a:solidFill>
            </a:endParaRPr>
          </a:p>
        </p:txBody>
      </p:sp>
      <p:sp>
        <p:nvSpPr>
          <p:cNvPr id="5" name="Footer Placeholder 4"/>
          <p:cNvSpPr>
            <a:spLocks noGrp="1"/>
          </p:cNvSpPr>
          <p:nvPr>
            <p:ph type="ftr" sz="quarter" idx="11"/>
          </p:nvPr>
        </p:nvSpPr>
        <p:spPr/>
        <p:txBody>
          <a:bodyPr/>
          <a:lstStyle/>
          <a:p>
            <a:r>
              <a:rPr lang="en-US" smtClean="0">
                <a:solidFill>
                  <a:srgbClr val="DFDCB7"/>
                </a:solidFill>
              </a:rPr>
              <a:t>OBČINE, 18.11.2013 IJS</a:t>
            </a:r>
            <a:endParaRPr lang="en-US">
              <a:solidFill>
                <a:srgbClr val="DFDCB7"/>
              </a:solidFill>
            </a:endParaRPr>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extLst>
      <p:ext uri="{BB962C8B-B14F-4D97-AF65-F5344CB8AC3E}">
        <p14:creationId xmlns:p14="http://schemas.microsoft.com/office/powerpoint/2010/main" val="371000044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B742C9-5508-405D-811D-623B36348B7C}" type="datetime1">
              <a:rPr lang="sl-SI" smtClean="0">
                <a:solidFill>
                  <a:srgbClr val="DFDCB7"/>
                </a:solidFill>
              </a:rPr>
              <a:t>18.11.2013</a:t>
            </a:fld>
            <a:endParaRPr lang="en-US">
              <a:solidFill>
                <a:srgbClr val="DFDCB7"/>
              </a:solidFill>
            </a:endParaRPr>
          </a:p>
        </p:txBody>
      </p:sp>
      <p:sp>
        <p:nvSpPr>
          <p:cNvPr id="5" name="Footer Placeholder 4"/>
          <p:cNvSpPr>
            <a:spLocks noGrp="1"/>
          </p:cNvSpPr>
          <p:nvPr>
            <p:ph type="ftr" sz="quarter" idx="11"/>
          </p:nvPr>
        </p:nvSpPr>
        <p:spPr/>
        <p:txBody>
          <a:bodyPr/>
          <a:lstStyle/>
          <a:p>
            <a:r>
              <a:rPr lang="en-US" smtClean="0">
                <a:solidFill>
                  <a:srgbClr val="DFDCB7"/>
                </a:solidFill>
              </a:rPr>
              <a:t>OBČINE, 18.11.2013 IJS</a:t>
            </a:r>
            <a:endParaRPr lang="en-US">
              <a:solidFill>
                <a:srgbClr val="DFDCB7"/>
              </a:solidFill>
            </a:endParaRPr>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extLst>
      <p:ext uri="{BB962C8B-B14F-4D97-AF65-F5344CB8AC3E}">
        <p14:creationId xmlns:p14="http://schemas.microsoft.com/office/powerpoint/2010/main" val="363277885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D901FEC-6682-400C-A008-2E3FFBA82BBA}" type="datetime1">
              <a:rPr lang="sl-SI" smtClean="0">
                <a:solidFill>
                  <a:srgbClr val="DFDCB7"/>
                </a:solidFill>
              </a:rPr>
              <a:t>18.11.2013</a:t>
            </a:fld>
            <a:endParaRPr lang="en-US">
              <a:solidFill>
                <a:srgbClr val="DFDCB7"/>
              </a:solidFill>
            </a:endParaRPr>
          </a:p>
        </p:txBody>
      </p:sp>
      <p:sp>
        <p:nvSpPr>
          <p:cNvPr id="5" name="Footer Placeholder 4"/>
          <p:cNvSpPr>
            <a:spLocks noGrp="1"/>
          </p:cNvSpPr>
          <p:nvPr>
            <p:ph type="ftr" sz="quarter" idx="11"/>
          </p:nvPr>
        </p:nvSpPr>
        <p:spPr/>
        <p:txBody>
          <a:bodyPr/>
          <a:lstStyle/>
          <a:p>
            <a:r>
              <a:rPr lang="en-US" smtClean="0">
                <a:solidFill>
                  <a:srgbClr val="DFDCB7"/>
                </a:solidFill>
              </a:rPr>
              <a:t>OBČINE, 18.11.2013 IJS</a:t>
            </a:r>
            <a:endParaRPr lang="en-US">
              <a:solidFill>
                <a:srgbClr val="DFDCB7"/>
              </a:solidFill>
            </a:endParaRPr>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extLst>
      <p:ext uri="{BB962C8B-B14F-4D97-AF65-F5344CB8AC3E}">
        <p14:creationId xmlns:p14="http://schemas.microsoft.com/office/powerpoint/2010/main" val="227044795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3D1B6A-CA96-4AB5-A348-0CEF65061CC2}" type="datetime1">
              <a:rPr lang="sl-SI" smtClean="0">
                <a:solidFill>
                  <a:srgbClr val="DFDCB7"/>
                </a:solidFill>
              </a:rPr>
              <a:t>18.11.2013</a:t>
            </a:fld>
            <a:endParaRPr lang="en-US">
              <a:solidFill>
                <a:srgbClr val="DFDCB7"/>
              </a:solidFill>
            </a:endParaRPr>
          </a:p>
        </p:txBody>
      </p:sp>
      <p:sp>
        <p:nvSpPr>
          <p:cNvPr id="5" name="Footer Placeholder 4"/>
          <p:cNvSpPr>
            <a:spLocks noGrp="1"/>
          </p:cNvSpPr>
          <p:nvPr>
            <p:ph type="ftr" sz="quarter" idx="11"/>
          </p:nvPr>
        </p:nvSpPr>
        <p:spPr/>
        <p:txBody>
          <a:bodyPr/>
          <a:lstStyle/>
          <a:p>
            <a:r>
              <a:rPr lang="en-US" smtClean="0">
                <a:solidFill>
                  <a:srgbClr val="DFDCB7"/>
                </a:solidFill>
              </a:rPr>
              <a:t>OBČINE, 18.11.2013 IJS</a:t>
            </a:r>
            <a:endParaRPr lang="en-US">
              <a:solidFill>
                <a:srgbClr val="DFDCB7"/>
              </a:solidFill>
            </a:endParaRPr>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extLst>
      <p:ext uri="{BB962C8B-B14F-4D97-AF65-F5344CB8AC3E}">
        <p14:creationId xmlns:p14="http://schemas.microsoft.com/office/powerpoint/2010/main" val="167208508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E47DD19-9A2E-49E6-A3B6-C4E1F7435EFC}" type="datetime1">
              <a:rPr lang="sl-SI" smtClean="0">
                <a:solidFill>
                  <a:srgbClr val="DFDCB7"/>
                </a:solidFill>
              </a:rPr>
              <a:t>18.11.2013</a:t>
            </a:fld>
            <a:endParaRPr lang="en-US">
              <a:solidFill>
                <a:srgbClr val="DFDCB7"/>
              </a:solidFill>
            </a:endParaRPr>
          </a:p>
        </p:txBody>
      </p:sp>
      <p:sp>
        <p:nvSpPr>
          <p:cNvPr id="5" name="Footer Placeholder 4"/>
          <p:cNvSpPr>
            <a:spLocks noGrp="1"/>
          </p:cNvSpPr>
          <p:nvPr>
            <p:ph type="ftr" sz="quarter" idx="11"/>
          </p:nvPr>
        </p:nvSpPr>
        <p:spPr/>
        <p:txBody>
          <a:bodyPr/>
          <a:lstStyle/>
          <a:p>
            <a:r>
              <a:rPr lang="en-US" smtClean="0">
                <a:solidFill>
                  <a:srgbClr val="DFDCB7"/>
                </a:solidFill>
              </a:rPr>
              <a:t>OBČINE, 18.11.2013 IJS</a:t>
            </a:r>
            <a:endParaRPr lang="en-US">
              <a:solidFill>
                <a:srgbClr val="DFDCB7"/>
              </a:solidFill>
            </a:endParaRPr>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extLst>
      <p:ext uri="{BB962C8B-B14F-4D97-AF65-F5344CB8AC3E}">
        <p14:creationId xmlns:p14="http://schemas.microsoft.com/office/powerpoint/2010/main" val="144086726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FCF6806-1037-4AD0-B1A8-19433AAD162D}" type="datetime1">
              <a:rPr lang="sl-SI" smtClean="0">
                <a:solidFill>
                  <a:srgbClr val="DFDCB7"/>
                </a:solidFill>
              </a:rPr>
              <a:t>18.11.2013</a:t>
            </a:fld>
            <a:endParaRPr lang="en-US">
              <a:solidFill>
                <a:srgbClr val="DFDCB7"/>
              </a:solidFill>
            </a:endParaRPr>
          </a:p>
        </p:txBody>
      </p:sp>
      <p:sp>
        <p:nvSpPr>
          <p:cNvPr id="6" name="Footer Placeholder 5"/>
          <p:cNvSpPr>
            <a:spLocks noGrp="1"/>
          </p:cNvSpPr>
          <p:nvPr>
            <p:ph type="ftr" sz="quarter" idx="11"/>
          </p:nvPr>
        </p:nvSpPr>
        <p:spPr/>
        <p:txBody>
          <a:bodyPr/>
          <a:lstStyle/>
          <a:p>
            <a:r>
              <a:rPr lang="en-US" smtClean="0">
                <a:solidFill>
                  <a:srgbClr val="DFDCB7"/>
                </a:solidFill>
              </a:rPr>
              <a:t>OBČINE, 18.11.2013 IJS</a:t>
            </a:r>
            <a:endParaRPr lang="en-US">
              <a:solidFill>
                <a:srgbClr val="DFDCB7"/>
              </a:solidFill>
            </a:endParaRPr>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spTree>
    <p:extLst>
      <p:ext uri="{BB962C8B-B14F-4D97-AF65-F5344CB8AC3E}">
        <p14:creationId xmlns:p14="http://schemas.microsoft.com/office/powerpoint/2010/main" val="7912797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DBF5B7B-B90D-4ABA-97D2-B2EDEEDD3F65}" type="datetime1">
              <a:rPr lang="sl-SI" smtClean="0">
                <a:solidFill>
                  <a:srgbClr val="DFDCB7"/>
                </a:solidFill>
              </a:rPr>
              <a:t>18.11.2013</a:t>
            </a:fld>
            <a:endParaRPr lang="en-US">
              <a:solidFill>
                <a:srgbClr val="DFDCB7"/>
              </a:solidFill>
            </a:endParaRPr>
          </a:p>
        </p:txBody>
      </p:sp>
      <p:sp>
        <p:nvSpPr>
          <p:cNvPr id="8" name="Footer Placeholder 7"/>
          <p:cNvSpPr>
            <a:spLocks noGrp="1"/>
          </p:cNvSpPr>
          <p:nvPr>
            <p:ph type="ftr" sz="quarter" idx="11"/>
          </p:nvPr>
        </p:nvSpPr>
        <p:spPr/>
        <p:txBody>
          <a:bodyPr/>
          <a:lstStyle/>
          <a:p>
            <a:r>
              <a:rPr lang="en-US" smtClean="0">
                <a:solidFill>
                  <a:srgbClr val="DFDCB7"/>
                </a:solidFill>
              </a:rPr>
              <a:t>OBČINE, 18.11.2013 IJS</a:t>
            </a:r>
            <a:endParaRPr lang="en-US">
              <a:solidFill>
                <a:srgbClr val="DFDCB7"/>
              </a:solidFill>
            </a:endParaRPr>
          </a:p>
        </p:txBody>
      </p:sp>
      <p:sp>
        <p:nvSpPr>
          <p:cNvPr id="9" name="Slide Number Placeholder 8"/>
          <p:cNvSpPr>
            <a:spLocks noGrp="1"/>
          </p:cNvSpPr>
          <p:nvPr>
            <p:ph type="sldNum" sz="quarter" idx="12"/>
          </p:nvPr>
        </p:nvSpPr>
        <p:spPr/>
        <p:txBody>
          <a:bodyPr/>
          <a:lstStyle/>
          <a:p>
            <a:fld id="{687D7A59-36E2-48B9-B146-C1E59501F63F}" type="slidenum">
              <a:rPr lang="en-US" smtClean="0"/>
              <a:pPr/>
              <a:t>‹#›</a:t>
            </a:fld>
            <a:endParaRPr lang="en-US"/>
          </a:p>
        </p:txBody>
      </p:sp>
    </p:spTree>
    <p:extLst>
      <p:ext uri="{BB962C8B-B14F-4D97-AF65-F5344CB8AC3E}">
        <p14:creationId xmlns:p14="http://schemas.microsoft.com/office/powerpoint/2010/main" val="370496544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7A70381-9FE3-40AD-B081-C9CC2B826A4B}" type="datetime1">
              <a:rPr lang="sl-SI" smtClean="0">
                <a:solidFill>
                  <a:srgbClr val="DFDCB7"/>
                </a:solidFill>
              </a:rPr>
              <a:t>18.11.2013</a:t>
            </a:fld>
            <a:endParaRPr lang="en-US">
              <a:solidFill>
                <a:srgbClr val="DFDCB7"/>
              </a:solidFill>
            </a:endParaRPr>
          </a:p>
        </p:txBody>
      </p:sp>
      <p:sp>
        <p:nvSpPr>
          <p:cNvPr id="4" name="Footer Placeholder 3"/>
          <p:cNvSpPr>
            <a:spLocks noGrp="1"/>
          </p:cNvSpPr>
          <p:nvPr>
            <p:ph type="ftr" sz="quarter" idx="11"/>
          </p:nvPr>
        </p:nvSpPr>
        <p:spPr/>
        <p:txBody>
          <a:bodyPr/>
          <a:lstStyle/>
          <a:p>
            <a:r>
              <a:rPr lang="en-US" smtClean="0">
                <a:solidFill>
                  <a:srgbClr val="DFDCB7"/>
                </a:solidFill>
              </a:rPr>
              <a:t>OBČINE, 18.11.2013 IJS</a:t>
            </a:r>
            <a:endParaRPr lang="en-US">
              <a:solidFill>
                <a:srgbClr val="DFDCB7"/>
              </a:solidFill>
            </a:endParaRPr>
          </a:p>
        </p:txBody>
      </p:sp>
      <p:sp>
        <p:nvSpPr>
          <p:cNvPr id="5" name="Slide Number Placeholder 4"/>
          <p:cNvSpPr>
            <a:spLocks noGrp="1"/>
          </p:cNvSpPr>
          <p:nvPr>
            <p:ph type="sldNum" sz="quarter" idx="12"/>
          </p:nvPr>
        </p:nvSpPr>
        <p:spPr/>
        <p:txBody>
          <a:bodyPr/>
          <a:lstStyle/>
          <a:p>
            <a:fld id="{687D7A59-36E2-48B9-B146-C1E59501F63F}" type="slidenum">
              <a:rPr lang="en-US" smtClean="0"/>
              <a:pPr/>
              <a:t>‹#›</a:t>
            </a:fld>
            <a:endParaRPr lang="en-US"/>
          </a:p>
        </p:txBody>
      </p:sp>
    </p:spTree>
    <p:extLst>
      <p:ext uri="{BB962C8B-B14F-4D97-AF65-F5344CB8AC3E}">
        <p14:creationId xmlns:p14="http://schemas.microsoft.com/office/powerpoint/2010/main" val="145439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E6920EB-99D8-494B-94CB-E3B1ECC4F1D0}" type="datetime1">
              <a:rPr lang="sl-SI" smtClean="0"/>
              <a:t>18.11.2013</a:t>
            </a:fld>
            <a:endParaRPr lang="sl-SI"/>
          </a:p>
        </p:txBody>
      </p:sp>
      <p:sp>
        <p:nvSpPr>
          <p:cNvPr id="6" name="Footer Placeholder 5"/>
          <p:cNvSpPr>
            <a:spLocks noGrp="1"/>
          </p:cNvSpPr>
          <p:nvPr>
            <p:ph type="ftr" sz="quarter" idx="11"/>
          </p:nvPr>
        </p:nvSpPr>
        <p:spPr/>
        <p:txBody>
          <a:bodyPr/>
          <a:lstStyle/>
          <a:p>
            <a:r>
              <a:rPr lang="sl-SI" smtClean="0"/>
              <a:t>OBČINE, 18.11.2013 IJS</a:t>
            </a:r>
            <a:endParaRPr lang="sl-SI"/>
          </a:p>
        </p:txBody>
      </p:sp>
      <p:sp>
        <p:nvSpPr>
          <p:cNvPr id="7" name="Slide Number Placeholder 6"/>
          <p:cNvSpPr>
            <a:spLocks noGrp="1"/>
          </p:cNvSpPr>
          <p:nvPr>
            <p:ph type="sldNum" sz="quarter" idx="12"/>
          </p:nvPr>
        </p:nvSpPr>
        <p:spPr/>
        <p:txBody>
          <a:bodyPr/>
          <a:lstStyle/>
          <a:p>
            <a:fld id="{310E4FF0-FB62-447E-B38E-C828BC14EB03}" type="slidenum">
              <a:rPr lang="sl-SI" smtClean="0"/>
              <a:t>‹#›</a:t>
            </a:fld>
            <a:endParaRPr lang="sl-SI"/>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4C74EB-5379-4061-A39D-04F19160A00B}" type="datetime1">
              <a:rPr lang="sl-SI" smtClean="0">
                <a:solidFill>
                  <a:srgbClr val="DFDCB7"/>
                </a:solidFill>
              </a:rPr>
              <a:t>18.11.2013</a:t>
            </a:fld>
            <a:endParaRPr lang="en-US">
              <a:solidFill>
                <a:srgbClr val="DFDCB7"/>
              </a:solidFill>
            </a:endParaRPr>
          </a:p>
        </p:txBody>
      </p:sp>
      <p:sp>
        <p:nvSpPr>
          <p:cNvPr id="3" name="Footer Placeholder 2"/>
          <p:cNvSpPr>
            <a:spLocks noGrp="1"/>
          </p:cNvSpPr>
          <p:nvPr>
            <p:ph type="ftr" sz="quarter" idx="11"/>
          </p:nvPr>
        </p:nvSpPr>
        <p:spPr/>
        <p:txBody>
          <a:bodyPr/>
          <a:lstStyle/>
          <a:p>
            <a:r>
              <a:rPr lang="en-US" smtClean="0">
                <a:solidFill>
                  <a:srgbClr val="DFDCB7"/>
                </a:solidFill>
              </a:rPr>
              <a:t>OBČINE, 18.11.2013 IJS</a:t>
            </a:r>
            <a:endParaRPr lang="en-US">
              <a:solidFill>
                <a:srgbClr val="DFDCB7"/>
              </a:solidFill>
            </a:endParaRPr>
          </a:p>
        </p:txBody>
      </p:sp>
      <p:sp>
        <p:nvSpPr>
          <p:cNvPr id="4" name="Slide Number Placeholder 3"/>
          <p:cNvSpPr>
            <a:spLocks noGrp="1"/>
          </p:cNvSpPr>
          <p:nvPr>
            <p:ph type="sldNum" sz="quarter" idx="12"/>
          </p:nvPr>
        </p:nvSpPr>
        <p:spPr/>
        <p:txBody>
          <a:bodyPr/>
          <a:lstStyle/>
          <a:p>
            <a:fld id="{687D7A59-36E2-48B9-B146-C1E59501F63F}" type="slidenum">
              <a:rPr lang="en-US" smtClean="0"/>
              <a:pPr/>
              <a:t>‹#›</a:t>
            </a:fld>
            <a:endParaRPr lang="en-US"/>
          </a:p>
        </p:txBody>
      </p:sp>
    </p:spTree>
    <p:extLst>
      <p:ext uri="{BB962C8B-B14F-4D97-AF65-F5344CB8AC3E}">
        <p14:creationId xmlns:p14="http://schemas.microsoft.com/office/powerpoint/2010/main" val="4779849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A5FC56-4474-4860-819D-D0A75389101B}" type="datetime1">
              <a:rPr lang="sl-SI" smtClean="0">
                <a:solidFill>
                  <a:srgbClr val="DFDCB7"/>
                </a:solidFill>
              </a:rPr>
              <a:t>18.11.2013</a:t>
            </a:fld>
            <a:endParaRPr lang="en-US">
              <a:solidFill>
                <a:srgbClr val="DFDCB7"/>
              </a:solidFill>
            </a:endParaRPr>
          </a:p>
        </p:txBody>
      </p:sp>
      <p:sp>
        <p:nvSpPr>
          <p:cNvPr id="6" name="Footer Placeholder 5"/>
          <p:cNvSpPr>
            <a:spLocks noGrp="1"/>
          </p:cNvSpPr>
          <p:nvPr>
            <p:ph type="ftr" sz="quarter" idx="11"/>
          </p:nvPr>
        </p:nvSpPr>
        <p:spPr/>
        <p:txBody>
          <a:bodyPr/>
          <a:lstStyle/>
          <a:p>
            <a:r>
              <a:rPr lang="en-US" smtClean="0">
                <a:solidFill>
                  <a:srgbClr val="DFDCB7"/>
                </a:solidFill>
              </a:rPr>
              <a:t>OBČINE, 18.11.2013 IJS</a:t>
            </a:r>
            <a:endParaRPr lang="en-US">
              <a:solidFill>
                <a:srgbClr val="DFDCB7"/>
              </a:solidFill>
            </a:endParaRPr>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3194790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7984FAD7-49C4-4EA0-8636-B8307CB26B65}" type="datetime1">
              <a:rPr lang="sl-SI" smtClean="0">
                <a:solidFill>
                  <a:srgbClr val="DFDCB7"/>
                </a:solidFill>
              </a:rPr>
              <a:t>18.11.2013</a:t>
            </a:fld>
            <a:endParaRPr lang="en-US">
              <a:solidFill>
                <a:srgbClr val="DFDCB7"/>
              </a:solidFill>
            </a:endParaRPr>
          </a:p>
        </p:txBody>
      </p:sp>
      <p:sp>
        <p:nvSpPr>
          <p:cNvPr id="9" name="Slide Number Placeholder 8"/>
          <p:cNvSpPr>
            <a:spLocks noGrp="1"/>
          </p:cNvSpPr>
          <p:nvPr>
            <p:ph type="sldNum" sz="quarter" idx="11"/>
          </p:nvPr>
        </p:nvSpPr>
        <p:spPr/>
        <p:txBody>
          <a:bodyPr/>
          <a:lstStyle/>
          <a:p>
            <a:fld id="{687D7A59-36E2-48B9-B146-C1E59501F63F}" type="slidenum">
              <a:rPr lang="en-US" smtClean="0"/>
              <a:pPr/>
              <a:t>‹#›</a:t>
            </a:fld>
            <a:endParaRPr lang="en-US"/>
          </a:p>
        </p:txBody>
      </p:sp>
      <p:sp>
        <p:nvSpPr>
          <p:cNvPr id="10" name="Footer Placeholder 9"/>
          <p:cNvSpPr>
            <a:spLocks noGrp="1"/>
          </p:cNvSpPr>
          <p:nvPr>
            <p:ph type="ftr" sz="quarter" idx="12"/>
          </p:nvPr>
        </p:nvSpPr>
        <p:spPr/>
        <p:txBody>
          <a:bodyPr/>
          <a:lstStyle/>
          <a:p>
            <a:r>
              <a:rPr lang="en-US" smtClean="0">
                <a:solidFill>
                  <a:srgbClr val="DFDCB7"/>
                </a:solidFill>
              </a:rPr>
              <a:t>OBČINE, 18.11.2013 IJS</a:t>
            </a:r>
            <a:endParaRPr lang="en-US">
              <a:solidFill>
                <a:srgbClr val="DFDCB7"/>
              </a:solidFill>
            </a:endParaRPr>
          </a:p>
        </p:txBody>
      </p:sp>
    </p:spTree>
    <p:extLst>
      <p:ext uri="{BB962C8B-B14F-4D97-AF65-F5344CB8AC3E}">
        <p14:creationId xmlns:p14="http://schemas.microsoft.com/office/powerpoint/2010/main" val="128983401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4C363D-02A8-43DD-8130-F757AE52296D}" type="datetime1">
              <a:rPr lang="sl-SI" smtClean="0">
                <a:solidFill>
                  <a:srgbClr val="DFDCB7"/>
                </a:solidFill>
              </a:rPr>
              <a:t>18.11.2013</a:t>
            </a:fld>
            <a:endParaRPr lang="en-US">
              <a:solidFill>
                <a:srgbClr val="DFDCB7"/>
              </a:solidFill>
            </a:endParaRPr>
          </a:p>
        </p:txBody>
      </p:sp>
      <p:sp>
        <p:nvSpPr>
          <p:cNvPr id="5" name="Footer Placeholder 4"/>
          <p:cNvSpPr>
            <a:spLocks noGrp="1"/>
          </p:cNvSpPr>
          <p:nvPr>
            <p:ph type="ftr" sz="quarter" idx="11"/>
          </p:nvPr>
        </p:nvSpPr>
        <p:spPr/>
        <p:txBody>
          <a:bodyPr/>
          <a:lstStyle/>
          <a:p>
            <a:r>
              <a:rPr lang="en-US" smtClean="0">
                <a:solidFill>
                  <a:srgbClr val="DFDCB7"/>
                </a:solidFill>
              </a:rPr>
              <a:t>OBČINE, 18.11.2013 IJS</a:t>
            </a:r>
            <a:endParaRPr lang="en-US">
              <a:solidFill>
                <a:srgbClr val="DFDCB7"/>
              </a:solidFill>
            </a:endParaRPr>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extLst>
      <p:ext uri="{BB962C8B-B14F-4D97-AF65-F5344CB8AC3E}">
        <p14:creationId xmlns:p14="http://schemas.microsoft.com/office/powerpoint/2010/main" val="158792887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C768F3-86B9-4690-90A7-091F88800187}" type="datetime1">
              <a:rPr lang="sl-SI" smtClean="0">
                <a:solidFill>
                  <a:srgbClr val="DFDCB7"/>
                </a:solidFill>
              </a:rPr>
              <a:t>18.11.2013</a:t>
            </a:fld>
            <a:endParaRPr lang="en-US">
              <a:solidFill>
                <a:srgbClr val="DFDCB7"/>
              </a:solidFill>
            </a:endParaRPr>
          </a:p>
        </p:txBody>
      </p:sp>
      <p:sp>
        <p:nvSpPr>
          <p:cNvPr id="5" name="Footer Placeholder 4"/>
          <p:cNvSpPr>
            <a:spLocks noGrp="1"/>
          </p:cNvSpPr>
          <p:nvPr>
            <p:ph type="ftr" sz="quarter" idx="11"/>
          </p:nvPr>
        </p:nvSpPr>
        <p:spPr/>
        <p:txBody>
          <a:bodyPr/>
          <a:lstStyle/>
          <a:p>
            <a:r>
              <a:rPr lang="en-US" smtClean="0">
                <a:solidFill>
                  <a:srgbClr val="DFDCB7"/>
                </a:solidFill>
              </a:rPr>
              <a:t>OBČINE, 18.11.2013 IJS</a:t>
            </a:r>
            <a:endParaRPr lang="en-US">
              <a:solidFill>
                <a:srgbClr val="DFDCB7"/>
              </a:solidFill>
            </a:endParaRPr>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extLst>
      <p:ext uri="{BB962C8B-B14F-4D97-AF65-F5344CB8AC3E}">
        <p14:creationId xmlns:p14="http://schemas.microsoft.com/office/powerpoint/2010/main" val="270195695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D792913-C42E-4525-8E1A-C9FB4359E988}" type="datetime1">
              <a:rPr lang="sl-SI" smtClean="0">
                <a:solidFill>
                  <a:srgbClr val="DFDCB7"/>
                </a:solidFill>
              </a:rPr>
              <a:t>18.11.2013</a:t>
            </a:fld>
            <a:endParaRPr lang="en-US">
              <a:solidFill>
                <a:srgbClr val="DFDCB7"/>
              </a:solidFill>
            </a:endParaRPr>
          </a:p>
        </p:txBody>
      </p:sp>
      <p:sp>
        <p:nvSpPr>
          <p:cNvPr id="5" name="Footer Placeholder 4"/>
          <p:cNvSpPr>
            <a:spLocks noGrp="1"/>
          </p:cNvSpPr>
          <p:nvPr>
            <p:ph type="ftr" sz="quarter" idx="11"/>
          </p:nvPr>
        </p:nvSpPr>
        <p:spPr/>
        <p:txBody>
          <a:bodyPr/>
          <a:lstStyle/>
          <a:p>
            <a:r>
              <a:rPr lang="en-US" smtClean="0">
                <a:solidFill>
                  <a:srgbClr val="DFDCB7"/>
                </a:solidFill>
              </a:rPr>
              <a:t>OBČINE, 18.11.2013 IJS</a:t>
            </a:r>
            <a:endParaRPr lang="en-US">
              <a:solidFill>
                <a:srgbClr val="DFDCB7"/>
              </a:solidFill>
            </a:endParaRPr>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extLst>
      <p:ext uri="{BB962C8B-B14F-4D97-AF65-F5344CB8AC3E}">
        <p14:creationId xmlns:p14="http://schemas.microsoft.com/office/powerpoint/2010/main" val="298483624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70A011-ECE3-4C54-9725-05DF1D825872}" type="datetime1">
              <a:rPr lang="sl-SI" smtClean="0">
                <a:solidFill>
                  <a:srgbClr val="DFDCB7"/>
                </a:solidFill>
              </a:rPr>
              <a:t>18.11.2013</a:t>
            </a:fld>
            <a:endParaRPr lang="en-US">
              <a:solidFill>
                <a:srgbClr val="DFDCB7"/>
              </a:solidFill>
            </a:endParaRPr>
          </a:p>
        </p:txBody>
      </p:sp>
      <p:sp>
        <p:nvSpPr>
          <p:cNvPr id="5" name="Footer Placeholder 4"/>
          <p:cNvSpPr>
            <a:spLocks noGrp="1"/>
          </p:cNvSpPr>
          <p:nvPr>
            <p:ph type="ftr" sz="quarter" idx="11"/>
          </p:nvPr>
        </p:nvSpPr>
        <p:spPr/>
        <p:txBody>
          <a:bodyPr/>
          <a:lstStyle/>
          <a:p>
            <a:r>
              <a:rPr lang="en-US" smtClean="0">
                <a:solidFill>
                  <a:srgbClr val="DFDCB7"/>
                </a:solidFill>
              </a:rPr>
              <a:t>OBČINE, 18.11.2013 IJS</a:t>
            </a:r>
            <a:endParaRPr lang="en-US">
              <a:solidFill>
                <a:srgbClr val="DFDCB7"/>
              </a:solidFill>
            </a:endParaRPr>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extLst>
      <p:ext uri="{BB962C8B-B14F-4D97-AF65-F5344CB8AC3E}">
        <p14:creationId xmlns:p14="http://schemas.microsoft.com/office/powerpoint/2010/main" val="174422681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ED5718D-4A52-44DD-B8E6-6BE7E32BD262}" type="datetime1">
              <a:rPr lang="sl-SI" smtClean="0">
                <a:solidFill>
                  <a:srgbClr val="DFDCB7"/>
                </a:solidFill>
              </a:rPr>
              <a:t>18.11.2013</a:t>
            </a:fld>
            <a:endParaRPr lang="en-US">
              <a:solidFill>
                <a:srgbClr val="DFDCB7"/>
              </a:solidFill>
            </a:endParaRPr>
          </a:p>
        </p:txBody>
      </p:sp>
      <p:sp>
        <p:nvSpPr>
          <p:cNvPr id="5" name="Footer Placeholder 4"/>
          <p:cNvSpPr>
            <a:spLocks noGrp="1"/>
          </p:cNvSpPr>
          <p:nvPr>
            <p:ph type="ftr" sz="quarter" idx="11"/>
          </p:nvPr>
        </p:nvSpPr>
        <p:spPr/>
        <p:txBody>
          <a:bodyPr/>
          <a:lstStyle/>
          <a:p>
            <a:r>
              <a:rPr lang="en-US" smtClean="0">
                <a:solidFill>
                  <a:srgbClr val="DFDCB7"/>
                </a:solidFill>
              </a:rPr>
              <a:t>OBČINE, 18.11.2013 IJS</a:t>
            </a:r>
            <a:endParaRPr lang="en-US">
              <a:solidFill>
                <a:srgbClr val="DFDCB7"/>
              </a:solidFill>
            </a:endParaRPr>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extLst>
      <p:ext uri="{BB962C8B-B14F-4D97-AF65-F5344CB8AC3E}">
        <p14:creationId xmlns:p14="http://schemas.microsoft.com/office/powerpoint/2010/main" val="25814063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AF1F4F8-677D-4D4A-AD46-2C42DE205A1A}" type="datetime1">
              <a:rPr lang="sl-SI" smtClean="0">
                <a:solidFill>
                  <a:srgbClr val="DFDCB7"/>
                </a:solidFill>
              </a:rPr>
              <a:t>18.11.2013</a:t>
            </a:fld>
            <a:endParaRPr lang="en-US">
              <a:solidFill>
                <a:srgbClr val="DFDCB7"/>
              </a:solidFill>
            </a:endParaRPr>
          </a:p>
        </p:txBody>
      </p:sp>
      <p:sp>
        <p:nvSpPr>
          <p:cNvPr id="6" name="Footer Placeholder 5"/>
          <p:cNvSpPr>
            <a:spLocks noGrp="1"/>
          </p:cNvSpPr>
          <p:nvPr>
            <p:ph type="ftr" sz="quarter" idx="11"/>
          </p:nvPr>
        </p:nvSpPr>
        <p:spPr/>
        <p:txBody>
          <a:bodyPr/>
          <a:lstStyle/>
          <a:p>
            <a:r>
              <a:rPr lang="en-US" smtClean="0">
                <a:solidFill>
                  <a:srgbClr val="DFDCB7"/>
                </a:solidFill>
              </a:rPr>
              <a:t>OBČINE, 18.11.2013 IJS</a:t>
            </a:r>
            <a:endParaRPr lang="en-US">
              <a:solidFill>
                <a:srgbClr val="DFDCB7"/>
              </a:solidFill>
            </a:endParaRPr>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spTree>
    <p:extLst>
      <p:ext uri="{BB962C8B-B14F-4D97-AF65-F5344CB8AC3E}">
        <p14:creationId xmlns:p14="http://schemas.microsoft.com/office/powerpoint/2010/main" val="343962245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9F89EF2-DF0A-4F8F-B043-340A32956680}" type="datetime1">
              <a:rPr lang="sl-SI" smtClean="0">
                <a:solidFill>
                  <a:srgbClr val="DFDCB7"/>
                </a:solidFill>
              </a:rPr>
              <a:t>18.11.2013</a:t>
            </a:fld>
            <a:endParaRPr lang="en-US">
              <a:solidFill>
                <a:srgbClr val="DFDCB7"/>
              </a:solidFill>
            </a:endParaRPr>
          </a:p>
        </p:txBody>
      </p:sp>
      <p:sp>
        <p:nvSpPr>
          <p:cNvPr id="8" name="Footer Placeholder 7"/>
          <p:cNvSpPr>
            <a:spLocks noGrp="1"/>
          </p:cNvSpPr>
          <p:nvPr>
            <p:ph type="ftr" sz="quarter" idx="11"/>
          </p:nvPr>
        </p:nvSpPr>
        <p:spPr/>
        <p:txBody>
          <a:bodyPr/>
          <a:lstStyle/>
          <a:p>
            <a:r>
              <a:rPr lang="en-US" smtClean="0">
                <a:solidFill>
                  <a:srgbClr val="DFDCB7"/>
                </a:solidFill>
              </a:rPr>
              <a:t>OBČINE, 18.11.2013 IJS</a:t>
            </a:r>
            <a:endParaRPr lang="en-US">
              <a:solidFill>
                <a:srgbClr val="DFDCB7"/>
              </a:solidFill>
            </a:endParaRPr>
          </a:p>
        </p:txBody>
      </p:sp>
      <p:sp>
        <p:nvSpPr>
          <p:cNvPr id="9" name="Slide Number Placeholder 8"/>
          <p:cNvSpPr>
            <a:spLocks noGrp="1"/>
          </p:cNvSpPr>
          <p:nvPr>
            <p:ph type="sldNum" sz="quarter" idx="12"/>
          </p:nvPr>
        </p:nvSpPr>
        <p:spPr/>
        <p:txBody>
          <a:bodyPr/>
          <a:lstStyle/>
          <a:p>
            <a:fld id="{687D7A59-36E2-48B9-B146-C1E59501F63F}" type="slidenum">
              <a:rPr lang="en-US" smtClean="0"/>
              <a:pPr/>
              <a:t>‹#›</a:t>
            </a:fld>
            <a:endParaRPr lang="en-US"/>
          </a:p>
        </p:txBody>
      </p:sp>
    </p:spTree>
    <p:extLst>
      <p:ext uri="{BB962C8B-B14F-4D97-AF65-F5344CB8AC3E}">
        <p14:creationId xmlns:p14="http://schemas.microsoft.com/office/powerpoint/2010/main" val="39996306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0698C9-1509-4683-A169-85615AC1AF17}" type="datetime1">
              <a:rPr lang="sl-SI" smtClean="0"/>
              <a:t>18.11.2013</a:t>
            </a:fld>
            <a:endParaRPr lang="sl-SI"/>
          </a:p>
        </p:txBody>
      </p:sp>
      <p:sp>
        <p:nvSpPr>
          <p:cNvPr id="8" name="Footer Placeholder 7"/>
          <p:cNvSpPr>
            <a:spLocks noGrp="1"/>
          </p:cNvSpPr>
          <p:nvPr>
            <p:ph type="ftr" sz="quarter" idx="11"/>
          </p:nvPr>
        </p:nvSpPr>
        <p:spPr/>
        <p:txBody>
          <a:bodyPr/>
          <a:lstStyle/>
          <a:p>
            <a:r>
              <a:rPr lang="sl-SI" smtClean="0"/>
              <a:t>OBČINE, 18.11.2013 IJS</a:t>
            </a:r>
            <a:endParaRPr lang="sl-SI"/>
          </a:p>
        </p:txBody>
      </p:sp>
      <p:sp>
        <p:nvSpPr>
          <p:cNvPr id="9" name="Slide Number Placeholder 8"/>
          <p:cNvSpPr>
            <a:spLocks noGrp="1"/>
          </p:cNvSpPr>
          <p:nvPr>
            <p:ph type="sldNum" sz="quarter" idx="12"/>
          </p:nvPr>
        </p:nvSpPr>
        <p:spPr/>
        <p:txBody>
          <a:bodyPr/>
          <a:lstStyle/>
          <a:p>
            <a:fld id="{310E4FF0-FB62-447E-B38E-C828BC14EB03}" type="slidenum">
              <a:rPr lang="sl-SI" smtClean="0"/>
              <a:t>‹#›</a:t>
            </a:fld>
            <a:endParaRPr lang="sl-SI"/>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AE2532E-7580-4F28-923A-0625FAFDB974}" type="datetime1">
              <a:rPr lang="sl-SI" smtClean="0">
                <a:solidFill>
                  <a:srgbClr val="DFDCB7"/>
                </a:solidFill>
              </a:rPr>
              <a:t>18.11.2013</a:t>
            </a:fld>
            <a:endParaRPr lang="en-US">
              <a:solidFill>
                <a:srgbClr val="DFDCB7"/>
              </a:solidFill>
            </a:endParaRPr>
          </a:p>
        </p:txBody>
      </p:sp>
      <p:sp>
        <p:nvSpPr>
          <p:cNvPr id="4" name="Footer Placeholder 3"/>
          <p:cNvSpPr>
            <a:spLocks noGrp="1"/>
          </p:cNvSpPr>
          <p:nvPr>
            <p:ph type="ftr" sz="quarter" idx="11"/>
          </p:nvPr>
        </p:nvSpPr>
        <p:spPr/>
        <p:txBody>
          <a:bodyPr/>
          <a:lstStyle/>
          <a:p>
            <a:r>
              <a:rPr lang="en-US" smtClean="0">
                <a:solidFill>
                  <a:srgbClr val="DFDCB7"/>
                </a:solidFill>
              </a:rPr>
              <a:t>OBČINE, 18.11.2013 IJS</a:t>
            </a:r>
            <a:endParaRPr lang="en-US">
              <a:solidFill>
                <a:srgbClr val="DFDCB7"/>
              </a:solidFill>
            </a:endParaRPr>
          </a:p>
        </p:txBody>
      </p:sp>
      <p:sp>
        <p:nvSpPr>
          <p:cNvPr id="5" name="Slide Number Placeholder 4"/>
          <p:cNvSpPr>
            <a:spLocks noGrp="1"/>
          </p:cNvSpPr>
          <p:nvPr>
            <p:ph type="sldNum" sz="quarter" idx="12"/>
          </p:nvPr>
        </p:nvSpPr>
        <p:spPr/>
        <p:txBody>
          <a:bodyPr/>
          <a:lstStyle/>
          <a:p>
            <a:fld id="{687D7A59-36E2-48B9-B146-C1E59501F63F}" type="slidenum">
              <a:rPr lang="en-US" smtClean="0"/>
              <a:pPr/>
              <a:t>‹#›</a:t>
            </a:fld>
            <a:endParaRPr lang="en-US"/>
          </a:p>
        </p:txBody>
      </p:sp>
    </p:spTree>
    <p:extLst>
      <p:ext uri="{BB962C8B-B14F-4D97-AF65-F5344CB8AC3E}">
        <p14:creationId xmlns:p14="http://schemas.microsoft.com/office/powerpoint/2010/main" val="338612885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6380DA-C08F-45A9-8B81-A80BBF0D6BEE}" type="datetime1">
              <a:rPr lang="sl-SI" smtClean="0">
                <a:solidFill>
                  <a:srgbClr val="DFDCB7"/>
                </a:solidFill>
              </a:rPr>
              <a:t>18.11.2013</a:t>
            </a:fld>
            <a:endParaRPr lang="en-US">
              <a:solidFill>
                <a:srgbClr val="DFDCB7"/>
              </a:solidFill>
            </a:endParaRPr>
          </a:p>
        </p:txBody>
      </p:sp>
      <p:sp>
        <p:nvSpPr>
          <p:cNvPr id="3" name="Footer Placeholder 2"/>
          <p:cNvSpPr>
            <a:spLocks noGrp="1"/>
          </p:cNvSpPr>
          <p:nvPr>
            <p:ph type="ftr" sz="quarter" idx="11"/>
          </p:nvPr>
        </p:nvSpPr>
        <p:spPr/>
        <p:txBody>
          <a:bodyPr/>
          <a:lstStyle/>
          <a:p>
            <a:r>
              <a:rPr lang="en-US" smtClean="0">
                <a:solidFill>
                  <a:srgbClr val="DFDCB7"/>
                </a:solidFill>
              </a:rPr>
              <a:t>OBČINE, 18.11.2013 IJS</a:t>
            </a:r>
            <a:endParaRPr lang="en-US">
              <a:solidFill>
                <a:srgbClr val="DFDCB7"/>
              </a:solidFill>
            </a:endParaRPr>
          </a:p>
        </p:txBody>
      </p:sp>
      <p:sp>
        <p:nvSpPr>
          <p:cNvPr id="4" name="Slide Number Placeholder 3"/>
          <p:cNvSpPr>
            <a:spLocks noGrp="1"/>
          </p:cNvSpPr>
          <p:nvPr>
            <p:ph type="sldNum" sz="quarter" idx="12"/>
          </p:nvPr>
        </p:nvSpPr>
        <p:spPr/>
        <p:txBody>
          <a:bodyPr/>
          <a:lstStyle/>
          <a:p>
            <a:fld id="{687D7A59-36E2-48B9-B146-C1E59501F63F}" type="slidenum">
              <a:rPr lang="en-US" smtClean="0"/>
              <a:pPr/>
              <a:t>‹#›</a:t>
            </a:fld>
            <a:endParaRPr lang="en-US"/>
          </a:p>
        </p:txBody>
      </p:sp>
    </p:spTree>
    <p:extLst>
      <p:ext uri="{BB962C8B-B14F-4D97-AF65-F5344CB8AC3E}">
        <p14:creationId xmlns:p14="http://schemas.microsoft.com/office/powerpoint/2010/main" val="316743547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994C09-F600-4631-B390-4AECE0A1AA64}" type="datetime1">
              <a:rPr lang="sl-SI" smtClean="0">
                <a:solidFill>
                  <a:srgbClr val="DFDCB7"/>
                </a:solidFill>
              </a:rPr>
              <a:t>18.11.2013</a:t>
            </a:fld>
            <a:endParaRPr lang="en-US">
              <a:solidFill>
                <a:srgbClr val="DFDCB7"/>
              </a:solidFill>
            </a:endParaRPr>
          </a:p>
        </p:txBody>
      </p:sp>
      <p:sp>
        <p:nvSpPr>
          <p:cNvPr id="6" name="Footer Placeholder 5"/>
          <p:cNvSpPr>
            <a:spLocks noGrp="1"/>
          </p:cNvSpPr>
          <p:nvPr>
            <p:ph type="ftr" sz="quarter" idx="11"/>
          </p:nvPr>
        </p:nvSpPr>
        <p:spPr/>
        <p:txBody>
          <a:bodyPr/>
          <a:lstStyle/>
          <a:p>
            <a:r>
              <a:rPr lang="en-US" smtClean="0">
                <a:solidFill>
                  <a:srgbClr val="DFDCB7"/>
                </a:solidFill>
              </a:rPr>
              <a:t>OBČINE, 18.11.2013 IJS</a:t>
            </a:r>
            <a:endParaRPr lang="en-US">
              <a:solidFill>
                <a:srgbClr val="DFDCB7"/>
              </a:solidFill>
            </a:endParaRPr>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19823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BDC94D35-D715-417F-9092-F86BD8567BBF}" type="datetime1">
              <a:rPr lang="sl-SI" smtClean="0">
                <a:solidFill>
                  <a:srgbClr val="DFDCB7"/>
                </a:solidFill>
              </a:rPr>
              <a:t>18.11.2013</a:t>
            </a:fld>
            <a:endParaRPr lang="en-US">
              <a:solidFill>
                <a:srgbClr val="DFDCB7"/>
              </a:solidFill>
            </a:endParaRPr>
          </a:p>
        </p:txBody>
      </p:sp>
      <p:sp>
        <p:nvSpPr>
          <p:cNvPr id="9" name="Slide Number Placeholder 8"/>
          <p:cNvSpPr>
            <a:spLocks noGrp="1"/>
          </p:cNvSpPr>
          <p:nvPr>
            <p:ph type="sldNum" sz="quarter" idx="11"/>
          </p:nvPr>
        </p:nvSpPr>
        <p:spPr/>
        <p:txBody>
          <a:bodyPr/>
          <a:lstStyle/>
          <a:p>
            <a:fld id="{687D7A59-36E2-48B9-B146-C1E59501F63F}" type="slidenum">
              <a:rPr lang="en-US" smtClean="0"/>
              <a:pPr/>
              <a:t>‹#›</a:t>
            </a:fld>
            <a:endParaRPr lang="en-US"/>
          </a:p>
        </p:txBody>
      </p:sp>
      <p:sp>
        <p:nvSpPr>
          <p:cNvPr id="10" name="Footer Placeholder 9"/>
          <p:cNvSpPr>
            <a:spLocks noGrp="1"/>
          </p:cNvSpPr>
          <p:nvPr>
            <p:ph type="ftr" sz="quarter" idx="12"/>
          </p:nvPr>
        </p:nvSpPr>
        <p:spPr/>
        <p:txBody>
          <a:bodyPr/>
          <a:lstStyle/>
          <a:p>
            <a:r>
              <a:rPr lang="en-US" smtClean="0">
                <a:solidFill>
                  <a:srgbClr val="DFDCB7"/>
                </a:solidFill>
              </a:rPr>
              <a:t>OBČINE, 18.11.2013 IJS</a:t>
            </a:r>
            <a:endParaRPr lang="en-US">
              <a:solidFill>
                <a:srgbClr val="DFDCB7"/>
              </a:solidFill>
            </a:endParaRPr>
          </a:p>
        </p:txBody>
      </p:sp>
    </p:spTree>
    <p:extLst>
      <p:ext uri="{BB962C8B-B14F-4D97-AF65-F5344CB8AC3E}">
        <p14:creationId xmlns:p14="http://schemas.microsoft.com/office/powerpoint/2010/main" val="127157256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4896C8-2D55-4E90-8E20-999E50226D48}" type="datetime1">
              <a:rPr lang="sl-SI" smtClean="0">
                <a:solidFill>
                  <a:srgbClr val="DFDCB7"/>
                </a:solidFill>
              </a:rPr>
              <a:t>18.11.2013</a:t>
            </a:fld>
            <a:endParaRPr lang="en-US">
              <a:solidFill>
                <a:srgbClr val="DFDCB7"/>
              </a:solidFill>
            </a:endParaRPr>
          </a:p>
        </p:txBody>
      </p:sp>
      <p:sp>
        <p:nvSpPr>
          <p:cNvPr id="5" name="Footer Placeholder 4"/>
          <p:cNvSpPr>
            <a:spLocks noGrp="1"/>
          </p:cNvSpPr>
          <p:nvPr>
            <p:ph type="ftr" sz="quarter" idx="11"/>
          </p:nvPr>
        </p:nvSpPr>
        <p:spPr/>
        <p:txBody>
          <a:bodyPr/>
          <a:lstStyle/>
          <a:p>
            <a:r>
              <a:rPr lang="en-US" smtClean="0">
                <a:solidFill>
                  <a:srgbClr val="DFDCB7"/>
                </a:solidFill>
              </a:rPr>
              <a:t>OBČINE, 18.11.2013 IJS</a:t>
            </a:r>
            <a:endParaRPr lang="en-US">
              <a:solidFill>
                <a:srgbClr val="DFDCB7"/>
              </a:solidFill>
            </a:endParaRPr>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extLst>
      <p:ext uri="{BB962C8B-B14F-4D97-AF65-F5344CB8AC3E}">
        <p14:creationId xmlns:p14="http://schemas.microsoft.com/office/powerpoint/2010/main" val="38017205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C49DD1-A028-4A4F-A1D0-3D644BBE767A}" type="datetime1">
              <a:rPr lang="sl-SI" smtClean="0">
                <a:solidFill>
                  <a:srgbClr val="DFDCB7"/>
                </a:solidFill>
              </a:rPr>
              <a:t>18.11.2013</a:t>
            </a:fld>
            <a:endParaRPr lang="en-US">
              <a:solidFill>
                <a:srgbClr val="DFDCB7"/>
              </a:solidFill>
            </a:endParaRPr>
          </a:p>
        </p:txBody>
      </p:sp>
      <p:sp>
        <p:nvSpPr>
          <p:cNvPr id="5" name="Footer Placeholder 4"/>
          <p:cNvSpPr>
            <a:spLocks noGrp="1"/>
          </p:cNvSpPr>
          <p:nvPr>
            <p:ph type="ftr" sz="quarter" idx="11"/>
          </p:nvPr>
        </p:nvSpPr>
        <p:spPr/>
        <p:txBody>
          <a:bodyPr/>
          <a:lstStyle/>
          <a:p>
            <a:r>
              <a:rPr lang="en-US" smtClean="0">
                <a:solidFill>
                  <a:srgbClr val="DFDCB7"/>
                </a:solidFill>
              </a:rPr>
              <a:t>OBČINE, 18.11.2013 IJS</a:t>
            </a:r>
            <a:endParaRPr lang="en-US">
              <a:solidFill>
                <a:srgbClr val="DFDCB7"/>
              </a:solidFill>
            </a:endParaRPr>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extLst>
      <p:ext uri="{BB962C8B-B14F-4D97-AF65-F5344CB8AC3E}">
        <p14:creationId xmlns:p14="http://schemas.microsoft.com/office/powerpoint/2010/main" val="396536308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AE6483A-81A4-4702-AF0E-D7D01E06D13A}" type="datetime1">
              <a:rPr lang="sl-SI" smtClean="0">
                <a:solidFill>
                  <a:srgbClr val="DFDCB7"/>
                </a:solidFill>
              </a:rPr>
              <a:t>18.11.2013</a:t>
            </a:fld>
            <a:endParaRPr lang="en-US">
              <a:solidFill>
                <a:srgbClr val="DFDCB7"/>
              </a:solidFill>
            </a:endParaRPr>
          </a:p>
        </p:txBody>
      </p:sp>
      <p:sp>
        <p:nvSpPr>
          <p:cNvPr id="5" name="Footer Placeholder 4"/>
          <p:cNvSpPr>
            <a:spLocks noGrp="1"/>
          </p:cNvSpPr>
          <p:nvPr>
            <p:ph type="ftr" sz="quarter" idx="11"/>
          </p:nvPr>
        </p:nvSpPr>
        <p:spPr/>
        <p:txBody>
          <a:bodyPr/>
          <a:lstStyle/>
          <a:p>
            <a:r>
              <a:rPr lang="en-US" smtClean="0">
                <a:solidFill>
                  <a:srgbClr val="DFDCB7"/>
                </a:solidFill>
              </a:rPr>
              <a:t>OBČINE, 18.11.2013 IJS</a:t>
            </a:r>
            <a:endParaRPr lang="en-US">
              <a:solidFill>
                <a:srgbClr val="DFDCB7"/>
              </a:solidFill>
            </a:endParaRPr>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extLst>
      <p:ext uri="{BB962C8B-B14F-4D97-AF65-F5344CB8AC3E}">
        <p14:creationId xmlns:p14="http://schemas.microsoft.com/office/powerpoint/2010/main" val="222490277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2996BB-0A7F-4096-A896-A809BEE39C08}" type="datetime1">
              <a:rPr lang="sl-SI" smtClean="0">
                <a:solidFill>
                  <a:srgbClr val="DFDCB7"/>
                </a:solidFill>
              </a:rPr>
              <a:t>18.11.2013</a:t>
            </a:fld>
            <a:endParaRPr lang="en-US">
              <a:solidFill>
                <a:srgbClr val="DFDCB7"/>
              </a:solidFill>
            </a:endParaRPr>
          </a:p>
        </p:txBody>
      </p:sp>
      <p:sp>
        <p:nvSpPr>
          <p:cNvPr id="5" name="Footer Placeholder 4"/>
          <p:cNvSpPr>
            <a:spLocks noGrp="1"/>
          </p:cNvSpPr>
          <p:nvPr>
            <p:ph type="ftr" sz="quarter" idx="11"/>
          </p:nvPr>
        </p:nvSpPr>
        <p:spPr/>
        <p:txBody>
          <a:bodyPr/>
          <a:lstStyle/>
          <a:p>
            <a:r>
              <a:rPr lang="en-US" smtClean="0">
                <a:solidFill>
                  <a:srgbClr val="DFDCB7"/>
                </a:solidFill>
              </a:rPr>
              <a:t>OBČINE, 18.11.2013 IJS</a:t>
            </a:r>
            <a:endParaRPr lang="en-US">
              <a:solidFill>
                <a:srgbClr val="DFDCB7"/>
              </a:solidFill>
            </a:endParaRPr>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extLst>
      <p:ext uri="{BB962C8B-B14F-4D97-AF65-F5344CB8AC3E}">
        <p14:creationId xmlns:p14="http://schemas.microsoft.com/office/powerpoint/2010/main" val="83462860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ED92118-9CCC-44EC-9A85-B15AA5628994}" type="datetime1">
              <a:rPr lang="sl-SI" smtClean="0">
                <a:solidFill>
                  <a:srgbClr val="DFDCB7"/>
                </a:solidFill>
              </a:rPr>
              <a:t>18.11.2013</a:t>
            </a:fld>
            <a:endParaRPr lang="en-US">
              <a:solidFill>
                <a:srgbClr val="DFDCB7"/>
              </a:solidFill>
            </a:endParaRPr>
          </a:p>
        </p:txBody>
      </p:sp>
      <p:sp>
        <p:nvSpPr>
          <p:cNvPr id="5" name="Footer Placeholder 4"/>
          <p:cNvSpPr>
            <a:spLocks noGrp="1"/>
          </p:cNvSpPr>
          <p:nvPr>
            <p:ph type="ftr" sz="quarter" idx="11"/>
          </p:nvPr>
        </p:nvSpPr>
        <p:spPr/>
        <p:txBody>
          <a:bodyPr/>
          <a:lstStyle/>
          <a:p>
            <a:r>
              <a:rPr lang="en-US" smtClean="0">
                <a:solidFill>
                  <a:srgbClr val="DFDCB7"/>
                </a:solidFill>
              </a:rPr>
              <a:t>OBČINE, 18.11.2013 IJS</a:t>
            </a:r>
            <a:endParaRPr lang="en-US">
              <a:solidFill>
                <a:srgbClr val="DFDCB7"/>
              </a:solidFill>
            </a:endParaRPr>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extLst>
      <p:ext uri="{BB962C8B-B14F-4D97-AF65-F5344CB8AC3E}">
        <p14:creationId xmlns:p14="http://schemas.microsoft.com/office/powerpoint/2010/main" val="371109590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B1358B3-C971-4BAE-ACB4-53133B846375}" type="datetime1">
              <a:rPr lang="sl-SI" smtClean="0">
                <a:solidFill>
                  <a:srgbClr val="DFDCB7"/>
                </a:solidFill>
              </a:rPr>
              <a:t>18.11.2013</a:t>
            </a:fld>
            <a:endParaRPr lang="en-US">
              <a:solidFill>
                <a:srgbClr val="DFDCB7"/>
              </a:solidFill>
            </a:endParaRPr>
          </a:p>
        </p:txBody>
      </p:sp>
      <p:sp>
        <p:nvSpPr>
          <p:cNvPr id="6" name="Footer Placeholder 5"/>
          <p:cNvSpPr>
            <a:spLocks noGrp="1"/>
          </p:cNvSpPr>
          <p:nvPr>
            <p:ph type="ftr" sz="quarter" idx="11"/>
          </p:nvPr>
        </p:nvSpPr>
        <p:spPr/>
        <p:txBody>
          <a:bodyPr/>
          <a:lstStyle/>
          <a:p>
            <a:r>
              <a:rPr lang="en-US" smtClean="0">
                <a:solidFill>
                  <a:srgbClr val="DFDCB7"/>
                </a:solidFill>
              </a:rPr>
              <a:t>OBČINE, 18.11.2013 IJS</a:t>
            </a:r>
            <a:endParaRPr lang="en-US">
              <a:solidFill>
                <a:srgbClr val="DFDCB7"/>
              </a:solidFill>
            </a:endParaRPr>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spTree>
    <p:extLst>
      <p:ext uri="{BB962C8B-B14F-4D97-AF65-F5344CB8AC3E}">
        <p14:creationId xmlns:p14="http://schemas.microsoft.com/office/powerpoint/2010/main" val="23410937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7C56B6B-3C75-4D79-98CB-FFC96A1B3541}" type="datetime1">
              <a:rPr lang="sl-SI" smtClean="0"/>
              <a:t>18.11.2013</a:t>
            </a:fld>
            <a:endParaRPr lang="sl-SI"/>
          </a:p>
        </p:txBody>
      </p:sp>
      <p:sp>
        <p:nvSpPr>
          <p:cNvPr id="4" name="Footer Placeholder 3"/>
          <p:cNvSpPr>
            <a:spLocks noGrp="1"/>
          </p:cNvSpPr>
          <p:nvPr>
            <p:ph type="ftr" sz="quarter" idx="11"/>
          </p:nvPr>
        </p:nvSpPr>
        <p:spPr/>
        <p:txBody>
          <a:bodyPr/>
          <a:lstStyle/>
          <a:p>
            <a:r>
              <a:rPr lang="sl-SI" smtClean="0"/>
              <a:t>OBČINE, 18.11.2013 IJS</a:t>
            </a:r>
            <a:endParaRPr lang="sl-SI"/>
          </a:p>
        </p:txBody>
      </p:sp>
      <p:sp>
        <p:nvSpPr>
          <p:cNvPr id="5" name="Slide Number Placeholder 4"/>
          <p:cNvSpPr>
            <a:spLocks noGrp="1"/>
          </p:cNvSpPr>
          <p:nvPr>
            <p:ph type="sldNum" sz="quarter" idx="12"/>
          </p:nvPr>
        </p:nvSpPr>
        <p:spPr/>
        <p:txBody>
          <a:bodyPr/>
          <a:lstStyle/>
          <a:p>
            <a:fld id="{310E4FF0-FB62-447E-B38E-C828BC14EB03}" type="slidenum">
              <a:rPr lang="sl-SI" smtClean="0"/>
              <a:t>‹#›</a:t>
            </a:fld>
            <a:endParaRPr lang="sl-SI"/>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00EAE6D-11AB-463E-B796-677E077C4178}" type="datetime1">
              <a:rPr lang="sl-SI" smtClean="0">
                <a:solidFill>
                  <a:srgbClr val="DFDCB7"/>
                </a:solidFill>
              </a:rPr>
              <a:t>18.11.2013</a:t>
            </a:fld>
            <a:endParaRPr lang="en-US">
              <a:solidFill>
                <a:srgbClr val="DFDCB7"/>
              </a:solidFill>
            </a:endParaRPr>
          </a:p>
        </p:txBody>
      </p:sp>
      <p:sp>
        <p:nvSpPr>
          <p:cNvPr id="8" name="Footer Placeholder 7"/>
          <p:cNvSpPr>
            <a:spLocks noGrp="1"/>
          </p:cNvSpPr>
          <p:nvPr>
            <p:ph type="ftr" sz="quarter" idx="11"/>
          </p:nvPr>
        </p:nvSpPr>
        <p:spPr/>
        <p:txBody>
          <a:bodyPr/>
          <a:lstStyle/>
          <a:p>
            <a:r>
              <a:rPr lang="en-US" smtClean="0">
                <a:solidFill>
                  <a:srgbClr val="DFDCB7"/>
                </a:solidFill>
              </a:rPr>
              <a:t>OBČINE, 18.11.2013 IJS</a:t>
            </a:r>
            <a:endParaRPr lang="en-US">
              <a:solidFill>
                <a:srgbClr val="DFDCB7"/>
              </a:solidFill>
            </a:endParaRPr>
          </a:p>
        </p:txBody>
      </p:sp>
      <p:sp>
        <p:nvSpPr>
          <p:cNvPr id="9" name="Slide Number Placeholder 8"/>
          <p:cNvSpPr>
            <a:spLocks noGrp="1"/>
          </p:cNvSpPr>
          <p:nvPr>
            <p:ph type="sldNum" sz="quarter" idx="12"/>
          </p:nvPr>
        </p:nvSpPr>
        <p:spPr/>
        <p:txBody>
          <a:bodyPr/>
          <a:lstStyle/>
          <a:p>
            <a:fld id="{687D7A59-36E2-48B9-B146-C1E59501F63F}" type="slidenum">
              <a:rPr lang="en-US" smtClean="0"/>
              <a:pPr/>
              <a:t>‹#›</a:t>
            </a:fld>
            <a:endParaRPr lang="en-US"/>
          </a:p>
        </p:txBody>
      </p:sp>
    </p:spTree>
    <p:extLst>
      <p:ext uri="{BB962C8B-B14F-4D97-AF65-F5344CB8AC3E}">
        <p14:creationId xmlns:p14="http://schemas.microsoft.com/office/powerpoint/2010/main" val="218999297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DB5CEA3-6C8D-4EAD-AB1F-013E484D1094}" type="datetime1">
              <a:rPr lang="sl-SI" smtClean="0">
                <a:solidFill>
                  <a:srgbClr val="DFDCB7"/>
                </a:solidFill>
              </a:rPr>
              <a:t>18.11.2013</a:t>
            </a:fld>
            <a:endParaRPr lang="en-US">
              <a:solidFill>
                <a:srgbClr val="DFDCB7"/>
              </a:solidFill>
            </a:endParaRPr>
          </a:p>
        </p:txBody>
      </p:sp>
      <p:sp>
        <p:nvSpPr>
          <p:cNvPr id="4" name="Footer Placeholder 3"/>
          <p:cNvSpPr>
            <a:spLocks noGrp="1"/>
          </p:cNvSpPr>
          <p:nvPr>
            <p:ph type="ftr" sz="quarter" idx="11"/>
          </p:nvPr>
        </p:nvSpPr>
        <p:spPr/>
        <p:txBody>
          <a:bodyPr/>
          <a:lstStyle/>
          <a:p>
            <a:r>
              <a:rPr lang="en-US" smtClean="0">
                <a:solidFill>
                  <a:srgbClr val="DFDCB7"/>
                </a:solidFill>
              </a:rPr>
              <a:t>OBČINE, 18.11.2013 IJS</a:t>
            </a:r>
            <a:endParaRPr lang="en-US">
              <a:solidFill>
                <a:srgbClr val="DFDCB7"/>
              </a:solidFill>
            </a:endParaRPr>
          </a:p>
        </p:txBody>
      </p:sp>
      <p:sp>
        <p:nvSpPr>
          <p:cNvPr id="5" name="Slide Number Placeholder 4"/>
          <p:cNvSpPr>
            <a:spLocks noGrp="1"/>
          </p:cNvSpPr>
          <p:nvPr>
            <p:ph type="sldNum" sz="quarter" idx="12"/>
          </p:nvPr>
        </p:nvSpPr>
        <p:spPr/>
        <p:txBody>
          <a:bodyPr/>
          <a:lstStyle/>
          <a:p>
            <a:fld id="{687D7A59-36E2-48B9-B146-C1E59501F63F}" type="slidenum">
              <a:rPr lang="en-US" smtClean="0"/>
              <a:pPr/>
              <a:t>‹#›</a:t>
            </a:fld>
            <a:endParaRPr lang="en-US"/>
          </a:p>
        </p:txBody>
      </p:sp>
    </p:spTree>
    <p:extLst>
      <p:ext uri="{BB962C8B-B14F-4D97-AF65-F5344CB8AC3E}">
        <p14:creationId xmlns:p14="http://schemas.microsoft.com/office/powerpoint/2010/main" val="427956572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ED34D2-599D-482C-8916-1DA5D85FB89E}" type="datetime1">
              <a:rPr lang="sl-SI" smtClean="0">
                <a:solidFill>
                  <a:srgbClr val="DFDCB7"/>
                </a:solidFill>
              </a:rPr>
              <a:t>18.11.2013</a:t>
            </a:fld>
            <a:endParaRPr lang="en-US">
              <a:solidFill>
                <a:srgbClr val="DFDCB7"/>
              </a:solidFill>
            </a:endParaRPr>
          </a:p>
        </p:txBody>
      </p:sp>
      <p:sp>
        <p:nvSpPr>
          <p:cNvPr id="3" name="Footer Placeholder 2"/>
          <p:cNvSpPr>
            <a:spLocks noGrp="1"/>
          </p:cNvSpPr>
          <p:nvPr>
            <p:ph type="ftr" sz="quarter" idx="11"/>
          </p:nvPr>
        </p:nvSpPr>
        <p:spPr/>
        <p:txBody>
          <a:bodyPr/>
          <a:lstStyle/>
          <a:p>
            <a:r>
              <a:rPr lang="en-US" smtClean="0">
                <a:solidFill>
                  <a:srgbClr val="DFDCB7"/>
                </a:solidFill>
              </a:rPr>
              <a:t>OBČINE, 18.11.2013 IJS</a:t>
            </a:r>
            <a:endParaRPr lang="en-US">
              <a:solidFill>
                <a:srgbClr val="DFDCB7"/>
              </a:solidFill>
            </a:endParaRPr>
          </a:p>
        </p:txBody>
      </p:sp>
      <p:sp>
        <p:nvSpPr>
          <p:cNvPr id="4" name="Slide Number Placeholder 3"/>
          <p:cNvSpPr>
            <a:spLocks noGrp="1"/>
          </p:cNvSpPr>
          <p:nvPr>
            <p:ph type="sldNum" sz="quarter" idx="12"/>
          </p:nvPr>
        </p:nvSpPr>
        <p:spPr/>
        <p:txBody>
          <a:bodyPr/>
          <a:lstStyle/>
          <a:p>
            <a:fld id="{687D7A59-36E2-48B9-B146-C1E59501F63F}" type="slidenum">
              <a:rPr lang="en-US" smtClean="0"/>
              <a:pPr/>
              <a:t>‹#›</a:t>
            </a:fld>
            <a:endParaRPr lang="en-US"/>
          </a:p>
        </p:txBody>
      </p:sp>
    </p:spTree>
    <p:extLst>
      <p:ext uri="{BB962C8B-B14F-4D97-AF65-F5344CB8AC3E}">
        <p14:creationId xmlns:p14="http://schemas.microsoft.com/office/powerpoint/2010/main" val="363563986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8DE56C-5E9C-415D-BD9F-E90793FE03E9}" type="datetime1">
              <a:rPr lang="sl-SI" smtClean="0">
                <a:solidFill>
                  <a:srgbClr val="DFDCB7"/>
                </a:solidFill>
              </a:rPr>
              <a:t>18.11.2013</a:t>
            </a:fld>
            <a:endParaRPr lang="en-US">
              <a:solidFill>
                <a:srgbClr val="DFDCB7"/>
              </a:solidFill>
            </a:endParaRPr>
          </a:p>
        </p:txBody>
      </p:sp>
      <p:sp>
        <p:nvSpPr>
          <p:cNvPr id="6" name="Footer Placeholder 5"/>
          <p:cNvSpPr>
            <a:spLocks noGrp="1"/>
          </p:cNvSpPr>
          <p:nvPr>
            <p:ph type="ftr" sz="quarter" idx="11"/>
          </p:nvPr>
        </p:nvSpPr>
        <p:spPr/>
        <p:txBody>
          <a:bodyPr/>
          <a:lstStyle/>
          <a:p>
            <a:r>
              <a:rPr lang="en-US" smtClean="0">
                <a:solidFill>
                  <a:srgbClr val="DFDCB7"/>
                </a:solidFill>
              </a:rPr>
              <a:t>OBČINE, 18.11.2013 IJS</a:t>
            </a:r>
            <a:endParaRPr lang="en-US">
              <a:solidFill>
                <a:srgbClr val="DFDCB7"/>
              </a:solidFill>
            </a:endParaRPr>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5486247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4713BA7B-4575-409C-B87E-0C7C21ED7962}" type="datetime1">
              <a:rPr lang="sl-SI" smtClean="0">
                <a:solidFill>
                  <a:srgbClr val="DFDCB7"/>
                </a:solidFill>
              </a:rPr>
              <a:t>18.11.2013</a:t>
            </a:fld>
            <a:endParaRPr lang="en-US">
              <a:solidFill>
                <a:srgbClr val="DFDCB7"/>
              </a:solidFill>
            </a:endParaRPr>
          </a:p>
        </p:txBody>
      </p:sp>
      <p:sp>
        <p:nvSpPr>
          <p:cNvPr id="9" name="Slide Number Placeholder 8"/>
          <p:cNvSpPr>
            <a:spLocks noGrp="1"/>
          </p:cNvSpPr>
          <p:nvPr>
            <p:ph type="sldNum" sz="quarter" idx="11"/>
          </p:nvPr>
        </p:nvSpPr>
        <p:spPr/>
        <p:txBody>
          <a:bodyPr/>
          <a:lstStyle/>
          <a:p>
            <a:fld id="{687D7A59-36E2-48B9-B146-C1E59501F63F}" type="slidenum">
              <a:rPr lang="en-US" smtClean="0"/>
              <a:pPr/>
              <a:t>‹#›</a:t>
            </a:fld>
            <a:endParaRPr lang="en-US"/>
          </a:p>
        </p:txBody>
      </p:sp>
      <p:sp>
        <p:nvSpPr>
          <p:cNvPr id="10" name="Footer Placeholder 9"/>
          <p:cNvSpPr>
            <a:spLocks noGrp="1"/>
          </p:cNvSpPr>
          <p:nvPr>
            <p:ph type="ftr" sz="quarter" idx="12"/>
          </p:nvPr>
        </p:nvSpPr>
        <p:spPr/>
        <p:txBody>
          <a:bodyPr/>
          <a:lstStyle/>
          <a:p>
            <a:r>
              <a:rPr lang="en-US" smtClean="0">
                <a:solidFill>
                  <a:srgbClr val="DFDCB7"/>
                </a:solidFill>
              </a:rPr>
              <a:t>OBČINE, 18.11.2013 IJS</a:t>
            </a:r>
            <a:endParaRPr lang="en-US">
              <a:solidFill>
                <a:srgbClr val="DFDCB7"/>
              </a:solidFill>
            </a:endParaRPr>
          </a:p>
        </p:txBody>
      </p:sp>
    </p:spTree>
    <p:extLst>
      <p:ext uri="{BB962C8B-B14F-4D97-AF65-F5344CB8AC3E}">
        <p14:creationId xmlns:p14="http://schemas.microsoft.com/office/powerpoint/2010/main" val="156709817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CCB0D4-D332-409E-8F9E-2D84D8547ED8}" type="datetime1">
              <a:rPr lang="sl-SI" smtClean="0">
                <a:solidFill>
                  <a:srgbClr val="DFDCB7"/>
                </a:solidFill>
              </a:rPr>
              <a:t>18.11.2013</a:t>
            </a:fld>
            <a:endParaRPr lang="en-US">
              <a:solidFill>
                <a:srgbClr val="DFDCB7"/>
              </a:solidFill>
            </a:endParaRPr>
          </a:p>
        </p:txBody>
      </p:sp>
      <p:sp>
        <p:nvSpPr>
          <p:cNvPr id="5" name="Footer Placeholder 4"/>
          <p:cNvSpPr>
            <a:spLocks noGrp="1"/>
          </p:cNvSpPr>
          <p:nvPr>
            <p:ph type="ftr" sz="quarter" idx="11"/>
          </p:nvPr>
        </p:nvSpPr>
        <p:spPr/>
        <p:txBody>
          <a:bodyPr/>
          <a:lstStyle/>
          <a:p>
            <a:r>
              <a:rPr lang="en-US" smtClean="0">
                <a:solidFill>
                  <a:srgbClr val="DFDCB7"/>
                </a:solidFill>
              </a:rPr>
              <a:t>OBČINE, 18.11.2013 IJS</a:t>
            </a:r>
            <a:endParaRPr lang="en-US">
              <a:solidFill>
                <a:srgbClr val="DFDCB7"/>
              </a:solidFill>
            </a:endParaRPr>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extLst>
      <p:ext uri="{BB962C8B-B14F-4D97-AF65-F5344CB8AC3E}">
        <p14:creationId xmlns:p14="http://schemas.microsoft.com/office/powerpoint/2010/main" val="382232092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6FEB66-2444-42F6-B31D-53FE3F3B2924}" type="datetime1">
              <a:rPr lang="sl-SI" smtClean="0">
                <a:solidFill>
                  <a:srgbClr val="DFDCB7"/>
                </a:solidFill>
              </a:rPr>
              <a:t>18.11.2013</a:t>
            </a:fld>
            <a:endParaRPr lang="en-US">
              <a:solidFill>
                <a:srgbClr val="DFDCB7"/>
              </a:solidFill>
            </a:endParaRPr>
          </a:p>
        </p:txBody>
      </p:sp>
      <p:sp>
        <p:nvSpPr>
          <p:cNvPr id="5" name="Footer Placeholder 4"/>
          <p:cNvSpPr>
            <a:spLocks noGrp="1"/>
          </p:cNvSpPr>
          <p:nvPr>
            <p:ph type="ftr" sz="quarter" idx="11"/>
          </p:nvPr>
        </p:nvSpPr>
        <p:spPr/>
        <p:txBody>
          <a:bodyPr/>
          <a:lstStyle/>
          <a:p>
            <a:r>
              <a:rPr lang="en-US" smtClean="0">
                <a:solidFill>
                  <a:srgbClr val="DFDCB7"/>
                </a:solidFill>
              </a:rPr>
              <a:t>OBČINE, 18.11.2013 IJS</a:t>
            </a:r>
            <a:endParaRPr lang="en-US">
              <a:solidFill>
                <a:srgbClr val="DFDCB7"/>
              </a:solidFill>
            </a:endParaRPr>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extLst>
      <p:ext uri="{BB962C8B-B14F-4D97-AF65-F5344CB8AC3E}">
        <p14:creationId xmlns:p14="http://schemas.microsoft.com/office/powerpoint/2010/main" val="27113862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3A2C1B-5A6F-4C65-96DE-389E4472221E}" type="datetime1">
              <a:rPr lang="sl-SI" smtClean="0"/>
              <a:t>18.11.2013</a:t>
            </a:fld>
            <a:endParaRPr lang="sl-SI"/>
          </a:p>
        </p:txBody>
      </p:sp>
      <p:sp>
        <p:nvSpPr>
          <p:cNvPr id="3" name="Footer Placeholder 2"/>
          <p:cNvSpPr>
            <a:spLocks noGrp="1"/>
          </p:cNvSpPr>
          <p:nvPr>
            <p:ph type="ftr" sz="quarter" idx="11"/>
          </p:nvPr>
        </p:nvSpPr>
        <p:spPr/>
        <p:txBody>
          <a:bodyPr/>
          <a:lstStyle/>
          <a:p>
            <a:r>
              <a:rPr lang="sl-SI" smtClean="0"/>
              <a:t>OBČINE, 18.11.2013 IJS</a:t>
            </a:r>
            <a:endParaRPr lang="sl-SI"/>
          </a:p>
        </p:txBody>
      </p:sp>
      <p:sp>
        <p:nvSpPr>
          <p:cNvPr id="4" name="Slide Number Placeholder 3"/>
          <p:cNvSpPr>
            <a:spLocks noGrp="1"/>
          </p:cNvSpPr>
          <p:nvPr>
            <p:ph type="sldNum" sz="quarter" idx="12"/>
          </p:nvPr>
        </p:nvSpPr>
        <p:spPr/>
        <p:txBody>
          <a:bodyPr/>
          <a:lstStyle/>
          <a:p>
            <a:fld id="{310E4FF0-FB62-447E-B38E-C828BC14EB03}" type="slidenum">
              <a:rPr lang="sl-SI" smtClean="0"/>
              <a:t>‹#›</a:t>
            </a:fld>
            <a:endParaRPr lang="sl-SI"/>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7671B2-D6AF-45FF-9C81-FBAD52536930}" type="datetime1">
              <a:rPr lang="sl-SI" smtClean="0"/>
              <a:t>18.11.2013</a:t>
            </a:fld>
            <a:endParaRPr lang="sl-SI"/>
          </a:p>
        </p:txBody>
      </p:sp>
      <p:sp>
        <p:nvSpPr>
          <p:cNvPr id="6" name="Footer Placeholder 5"/>
          <p:cNvSpPr>
            <a:spLocks noGrp="1"/>
          </p:cNvSpPr>
          <p:nvPr>
            <p:ph type="ftr" sz="quarter" idx="11"/>
          </p:nvPr>
        </p:nvSpPr>
        <p:spPr/>
        <p:txBody>
          <a:bodyPr/>
          <a:lstStyle/>
          <a:p>
            <a:r>
              <a:rPr lang="sl-SI" smtClean="0"/>
              <a:t>OBČINE, 18.11.2013 IJS</a:t>
            </a:r>
            <a:endParaRPr lang="sl-SI"/>
          </a:p>
        </p:txBody>
      </p:sp>
      <p:sp>
        <p:nvSpPr>
          <p:cNvPr id="7" name="Slide Number Placeholder 6"/>
          <p:cNvSpPr>
            <a:spLocks noGrp="1"/>
          </p:cNvSpPr>
          <p:nvPr>
            <p:ph type="sldNum" sz="quarter" idx="12"/>
          </p:nvPr>
        </p:nvSpPr>
        <p:spPr/>
        <p:txBody>
          <a:bodyPr/>
          <a:lstStyle/>
          <a:p>
            <a:fld id="{310E4FF0-FB62-447E-B38E-C828BC14EB03}" type="slidenum">
              <a:rPr lang="sl-SI" smtClean="0"/>
              <a:t>‹#›</a:t>
            </a:fld>
            <a:endParaRPr lang="sl-SI"/>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E1070393-9D3E-4CBF-B168-7D1B651F7AEB}" type="datetime1">
              <a:rPr lang="sl-SI" smtClean="0"/>
              <a:t>18.11.2013</a:t>
            </a:fld>
            <a:endParaRPr lang="sl-SI"/>
          </a:p>
        </p:txBody>
      </p:sp>
      <p:sp>
        <p:nvSpPr>
          <p:cNvPr id="9" name="Slide Number Placeholder 8"/>
          <p:cNvSpPr>
            <a:spLocks noGrp="1"/>
          </p:cNvSpPr>
          <p:nvPr>
            <p:ph type="sldNum" sz="quarter" idx="11"/>
          </p:nvPr>
        </p:nvSpPr>
        <p:spPr/>
        <p:txBody>
          <a:bodyPr/>
          <a:lstStyle/>
          <a:p>
            <a:fld id="{310E4FF0-FB62-447E-B38E-C828BC14EB03}" type="slidenum">
              <a:rPr lang="sl-SI" smtClean="0"/>
              <a:t>‹#›</a:t>
            </a:fld>
            <a:endParaRPr lang="sl-SI"/>
          </a:p>
        </p:txBody>
      </p:sp>
      <p:sp>
        <p:nvSpPr>
          <p:cNvPr id="10" name="Footer Placeholder 9"/>
          <p:cNvSpPr>
            <a:spLocks noGrp="1"/>
          </p:cNvSpPr>
          <p:nvPr>
            <p:ph type="ftr" sz="quarter" idx="12"/>
          </p:nvPr>
        </p:nvSpPr>
        <p:spPr/>
        <p:txBody>
          <a:bodyPr/>
          <a:lstStyle/>
          <a:p>
            <a:r>
              <a:rPr lang="sl-SI" smtClean="0"/>
              <a:t>OBČINE, 18.11.2013 IJS</a:t>
            </a:r>
            <a:endParaRPr lang="sl-SI"/>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310E4FF0-FB62-447E-B38E-C828BC14EB03}" type="slidenum">
              <a:rPr lang="sl-SI" smtClean="0"/>
              <a:t>‹#›</a:t>
            </a:fld>
            <a:endParaRPr lang="sl-SI"/>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r>
              <a:rPr lang="sl-SI" smtClean="0"/>
              <a:t>OBČINE, 18.11.2013 IJS</a:t>
            </a:r>
            <a:endParaRPr lang="sl-SI"/>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0562BE32-8389-4ADF-BB58-B0326C8BD2E3}" type="datetime1">
              <a:rPr lang="sl-SI" smtClean="0"/>
              <a:t>18.11.2013</a:t>
            </a:fld>
            <a:endParaRPr lang="sl-SI"/>
          </a:p>
        </p:txBody>
      </p:sp>
    </p:spTree>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hf hdr="0" dt="0"/>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687D7A59-36E2-48B9-B146-C1E59501F63F}" type="slidenum">
              <a:rPr lang="en-US" smtClean="0"/>
              <a:pPr/>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r>
              <a:rPr lang="en-US" smtClean="0">
                <a:solidFill>
                  <a:srgbClr val="DFDCB7"/>
                </a:solidFill>
              </a:rPr>
              <a:t>OBČINE, 18.11.2013 IJS</a:t>
            </a:r>
            <a:endParaRPr lang="en-US" dirty="0">
              <a:solidFill>
                <a:srgbClr val="DFDCB7"/>
              </a:solidFill>
            </a:endParaRPr>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A86530EF-F6B2-45E2-9DC8-FA04B4DDAD60}" type="datetime1">
              <a:rPr lang="sl-SI" smtClean="0">
                <a:solidFill>
                  <a:srgbClr val="DFDCB7"/>
                </a:solidFill>
              </a:rPr>
              <a:t>18.11.2013</a:t>
            </a:fld>
            <a:endParaRPr lang="en-US">
              <a:solidFill>
                <a:srgbClr val="DFDCB7"/>
              </a:solidFill>
            </a:endParaRPr>
          </a:p>
        </p:txBody>
      </p:sp>
    </p:spTree>
    <p:extLst>
      <p:ext uri="{BB962C8B-B14F-4D97-AF65-F5344CB8AC3E}">
        <p14:creationId xmlns:p14="http://schemas.microsoft.com/office/powerpoint/2010/main" val="395676693"/>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hf hdr="0" dt="0"/>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687D7A59-36E2-48B9-B146-C1E59501F63F}" type="slidenum">
              <a:rPr lang="en-US" smtClean="0"/>
              <a:pPr/>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r>
              <a:rPr lang="en-US" smtClean="0">
                <a:solidFill>
                  <a:srgbClr val="DFDCB7"/>
                </a:solidFill>
              </a:rPr>
              <a:t>OBČINE, 18.11.2013 IJS</a:t>
            </a:r>
            <a:endParaRPr lang="en-US" dirty="0">
              <a:solidFill>
                <a:srgbClr val="DFDCB7"/>
              </a:solidFill>
            </a:endParaRPr>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64552A1B-F39A-4E18-A56D-C4AE45CA1AFB}" type="datetime1">
              <a:rPr lang="sl-SI" smtClean="0">
                <a:solidFill>
                  <a:srgbClr val="DFDCB7"/>
                </a:solidFill>
              </a:rPr>
              <a:t>18.11.2013</a:t>
            </a:fld>
            <a:endParaRPr lang="en-US">
              <a:solidFill>
                <a:srgbClr val="DFDCB7"/>
              </a:solidFill>
            </a:endParaRPr>
          </a:p>
        </p:txBody>
      </p:sp>
    </p:spTree>
    <p:extLst>
      <p:ext uri="{BB962C8B-B14F-4D97-AF65-F5344CB8AC3E}">
        <p14:creationId xmlns:p14="http://schemas.microsoft.com/office/powerpoint/2010/main" val="2211953577"/>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hf hdr="0" dt="0"/>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687D7A59-36E2-48B9-B146-C1E59501F63F}" type="slidenum">
              <a:rPr lang="en-US" smtClean="0"/>
              <a:pPr/>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r>
              <a:rPr lang="en-US" smtClean="0">
                <a:solidFill>
                  <a:srgbClr val="DFDCB7"/>
                </a:solidFill>
              </a:rPr>
              <a:t>OBČINE, 18.11.2013 IJS</a:t>
            </a:r>
            <a:endParaRPr lang="en-US" dirty="0">
              <a:solidFill>
                <a:srgbClr val="DFDCB7"/>
              </a:solidFill>
            </a:endParaRPr>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B773A9D0-72AE-4F66-8525-AAEE9C12D9BF}" type="datetime1">
              <a:rPr lang="sl-SI" smtClean="0">
                <a:solidFill>
                  <a:srgbClr val="DFDCB7"/>
                </a:solidFill>
              </a:rPr>
              <a:t>18.11.2013</a:t>
            </a:fld>
            <a:endParaRPr lang="en-US">
              <a:solidFill>
                <a:srgbClr val="DFDCB7"/>
              </a:solidFill>
            </a:endParaRPr>
          </a:p>
        </p:txBody>
      </p:sp>
    </p:spTree>
    <p:extLst>
      <p:ext uri="{BB962C8B-B14F-4D97-AF65-F5344CB8AC3E}">
        <p14:creationId xmlns:p14="http://schemas.microsoft.com/office/powerpoint/2010/main" val="1356705550"/>
      </p:ext>
    </p:extLst>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hf hdr="0" dt="0"/>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687D7A59-36E2-48B9-B146-C1E59501F63F}" type="slidenum">
              <a:rPr lang="en-US" smtClean="0"/>
              <a:pPr/>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r>
              <a:rPr lang="en-US" smtClean="0">
                <a:solidFill>
                  <a:srgbClr val="DFDCB7"/>
                </a:solidFill>
              </a:rPr>
              <a:t>OBČINE, 18.11.2013 IJS</a:t>
            </a:r>
            <a:endParaRPr lang="en-US" dirty="0">
              <a:solidFill>
                <a:srgbClr val="DFDCB7"/>
              </a:solidFill>
            </a:endParaRPr>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0283C3B7-48FC-4DD8-A08C-375A95CEDBB9}" type="datetime1">
              <a:rPr lang="sl-SI" smtClean="0">
                <a:solidFill>
                  <a:srgbClr val="DFDCB7"/>
                </a:solidFill>
              </a:rPr>
              <a:t>18.11.2013</a:t>
            </a:fld>
            <a:endParaRPr lang="en-US">
              <a:solidFill>
                <a:srgbClr val="DFDCB7"/>
              </a:solidFill>
            </a:endParaRPr>
          </a:p>
        </p:txBody>
      </p:sp>
    </p:spTree>
    <p:extLst>
      <p:ext uri="{BB962C8B-B14F-4D97-AF65-F5344CB8AC3E}">
        <p14:creationId xmlns:p14="http://schemas.microsoft.com/office/powerpoint/2010/main" val="2693314487"/>
      </p:ext>
    </p:extLst>
  </p:cSld>
  <p:clrMap bg1="lt1" tx1="dk1" bg2="lt2" tx2="dk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Lst>
  <p:hf hdr="0" dt="0"/>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687D7A59-36E2-48B9-B146-C1E59501F63F}" type="slidenum">
              <a:rPr lang="en-US" smtClean="0"/>
              <a:pPr/>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r>
              <a:rPr lang="en-US" smtClean="0">
                <a:solidFill>
                  <a:srgbClr val="DFDCB7"/>
                </a:solidFill>
              </a:rPr>
              <a:t>OBČINE, 18.11.2013 IJS</a:t>
            </a:r>
            <a:endParaRPr lang="en-US" dirty="0">
              <a:solidFill>
                <a:srgbClr val="DFDCB7"/>
              </a:solidFill>
            </a:endParaRPr>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54AE6BFB-ED1E-4B8A-A594-745CAEB0A929}" type="datetime1">
              <a:rPr lang="sl-SI" smtClean="0">
                <a:solidFill>
                  <a:srgbClr val="DFDCB7"/>
                </a:solidFill>
              </a:rPr>
              <a:t>18.11.2013</a:t>
            </a:fld>
            <a:endParaRPr lang="en-US">
              <a:solidFill>
                <a:srgbClr val="DFDCB7"/>
              </a:solidFill>
            </a:endParaRPr>
          </a:p>
        </p:txBody>
      </p:sp>
    </p:spTree>
    <p:extLst>
      <p:ext uri="{BB962C8B-B14F-4D97-AF65-F5344CB8AC3E}">
        <p14:creationId xmlns:p14="http://schemas.microsoft.com/office/powerpoint/2010/main" val="1148234201"/>
      </p:ext>
    </p:extLst>
  </p:cSld>
  <p:clrMap bg1="lt1" tx1="dk1" bg2="lt2" tx2="dk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 id="2147484001" r:id="rId5"/>
    <p:sldLayoutId id="2147484002" r:id="rId6"/>
    <p:sldLayoutId id="2147484003" r:id="rId7"/>
    <p:sldLayoutId id="2147484004" r:id="rId8"/>
    <p:sldLayoutId id="2147484005" r:id="rId9"/>
    <p:sldLayoutId id="2147484006" r:id="rId10"/>
    <p:sldLayoutId id="2147484007" r:id="rId11"/>
  </p:sldLayoutIdLst>
  <p:hf hdr="0" dt="0"/>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www.projekt-asistent.si/" TargetMode="External"/><Relationship Id="rId1" Type="http://schemas.openxmlformats.org/officeDocument/2006/relationships/slideLayout" Target="../slideLayouts/slideLayout4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9.gif"/><Relationship Id="rId3" Type="http://schemas.openxmlformats.org/officeDocument/2006/relationships/image" Target="../media/image4.gif"/><Relationship Id="rId7" Type="http://schemas.openxmlformats.org/officeDocument/2006/relationships/image" Target="../media/image8.gif"/><Relationship Id="rId2" Type="http://schemas.openxmlformats.org/officeDocument/2006/relationships/image" Target="../media/image3.gif"/><Relationship Id="rId1" Type="http://schemas.openxmlformats.org/officeDocument/2006/relationships/slideLayout" Target="../slideLayouts/slideLayout13.xml"/><Relationship Id="rId6" Type="http://schemas.openxmlformats.org/officeDocument/2006/relationships/image" Target="../media/image7.gif"/><Relationship Id="rId5" Type="http://schemas.openxmlformats.org/officeDocument/2006/relationships/image" Target="../media/image6.gif"/><Relationship Id="rId4" Type="http://schemas.openxmlformats.org/officeDocument/2006/relationships/image" Target="../media/image5.gif"/></Relationships>
</file>

<file path=ppt/slides/_rels/slide4.xml.rels><?xml version="1.0" encoding="UTF-8" standalone="yes"?>
<Relationships xmlns="http://schemas.openxmlformats.org/package/2006/relationships"><Relationship Id="rId8" Type="http://schemas.openxmlformats.org/officeDocument/2006/relationships/hyperlink" Target="mailto:lukagams@gmail.com" TargetMode="External"/><Relationship Id="rId3" Type="http://schemas.openxmlformats.org/officeDocument/2006/relationships/hyperlink" Target="mailto:matjaz.gams@ijs.si" TargetMode="External"/><Relationship Id="rId7" Type="http://schemas.openxmlformats.org/officeDocument/2006/relationships/hyperlink" Target="mailto:bogdan.pogorelc@ijs.si" TargetMode="External"/><Relationship Id="rId2" Type="http://schemas.openxmlformats.org/officeDocument/2006/relationships/hyperlink" Target="http://projekt-asistent.si/" TargetMode="External"/><Relationship Id="rId1" Type="http://schemas.openxmlformats.org/officeDocument/2006/relationships/slideLayout" Target="../slideLayouts/slideLayout2.xml"/><Relationship Id="rId6" Type="http://schemas.openxmlformats.org/officeDocument/2006/relationships/hyperlink" Target="mailto:vesna.koricki-spetic@ijs.si" TargetMode="External"/><Relationship Id="rId5" Type="http://schemas.openxmlformats.org/officeDocument/2006/relationships/hyperlink" Target="mailto:ales.tavcar@ijs.si" TargetMode="External"/><Relationship Id="rId4" Type="http://schemas.openxmlformats.org/officeDocument/2006/relationships/hyperlink" Target="mailto:damjan.kuznar@ijs.si"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4.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00100" y="1554907"/>
            <a:ext cx="7543800" cy="2593975"/>
          </a:xfrm>
        </p:spPr>
        <p:txBody>
          <a:bodyPr>
            <a:normAutofit/>
          </a:bodyPr>
          <a:lstStyle/>
          <a:p>
            <a:r>
              <a:rPr lang="sl-SI" sz="5400" dirty="0" smtClean="0"/>
              <a:t>Delavnica</a:t>
            </a:r>
            <a:r>
              <a:rPr lang="sl-SI" dirty="0" smtClean="0"/>
              <a:t/>
            </a:r>
            <a:br>
              <a:rPr lang="sl-SI" dirty="0" smtClean="0"/>
            </a:br>
            <a:r>
              <a:rPr lang="en-US" dirty="0" err="1" smtClean="0"/>
              <a:t>Projekt</a:t>
            </a:r>
            <a:r>
              <a:rPr lang="sl-SI" dirty="0" smtClean="0"/>
              <a:t>a</a:t>
            </a:r>
            <a:r>
              <a:rPr lang="en-US" dirty="0" smtClean="0"/>
              <a:t> </a:t>
            </a:r>
            <a:r>
              <a:rPr lang="en-US" dirty="0" err="1" smtClean="0"/>
              <a:t>Asistent</a:t>
            </a:r>
            <a:r>
              <a:rPr lang="en-US" dirty="0" smtClean="0"/>
              <a:t/>
            </a:r>
            <a:br>
              <a:rPr lang="en-US" dirty="0" smtClean="0"/>
            </a:br>
            <a:r>
              <a:rPr lang="en-US" sz="2800" i="1" dirty="0" err="1" smtClean="0">
                <a:solidFill>
                  <a:schemeClr val="tx1">
                    <a:lumMod val="50000"/>
                    <a:lumOff val="50000"/>
                  </a:schemeClr>
                </a:solidFill>
                <a:latin typeface="Adobe Garamond Pro" pitchFamily="18" charset="-18"/>
              </a:rPr>
              <a:t>Virtualni</a:t>
            </a:r>
            <a:r>
              <a:rPr lang="en-US" sz="2800" i="1" dirty="0" smtClean="0">
                <a:solidFill>
                  <a:schemeClr val="tx1">
                    <a:lumMod val="50000"/>
                    <a:lumOff val="50000"/>
                  </a:schemeClr>
                </a:solidFill>
                <a:latin typeface="Adobe Garamond Pro" pitchFamily="18" charset="-18"/>
              </a:rPr>
              <a:t> </a:t>
            </a:r>
            <a:r>
              <a:rPr lang="en-US" sz="2800" i="1" dirty="0" err="1" smtClean="0">
                <a:solidFill>
                  <a:schemeClr val="tx1">
                    <a:lumMod val="50000"/>
                    <a:lumOff val="50000"/>
                  </a:schemeClr>
                </a:solidFill>
                <a:latin typeface="Adobe Garamond Pro" pitchFamily="18" charset="-18"/>
              </a:rPr>
              <a:t>asistent</a:t>
            </a:r>
            <a:r>
              <a:rPr lang="en-US" sz="2800" i="1" dirty="0" smtClean="0">
                <a:solidFill>
                  <a:schemeClr val="tx1">
                    <a:lumMod val="50000"/>
                    <a:lumOff val="50000"/>
                  </a:schemeClr>
                </a:solidFill>
                <a:latin typeface="Adobe Garamond Pro" pitchFamily="18" charset="-18"/>
              </a:rPr>
              <a:t> </a:t>
            </a:r>
            <a:r>
              <a:rPr lang="en-US" sz="2800" i="1" dirty="0" err="1" smtClean="0">
                <a:solidFill>
                  <a:schemeClr val="tx1">
                    <a:lumMod val="50000"/>
                    <a:lumOff val="50000"/>
                  </a:schemeClr>
                </a:solidFill>
                <a:latin typeface="Adobe Garamond Pro" pitchFamily="18" charset="-18"/>
              </a:rPr>
              <a:t>za</a:t>
            </a:r>
            <a:r>
              <a:rPr lang="en-US" sz="2800" i="1" dirty="0" smtClean="0">
                <a:solidFill>
                  <a:schemeClr val="tx1">
                    <a:lumMod val="50000"/>
                    <a:lumOff val="50000"/>
                  </a:schemeClr>
                </a:solidFill>
                <a:latin typeface="Adobe Garamond Pro" pitchFamily="18" charset="-18"/>
              </a:rPr>
              <a:t> </a:t>
            </a:r>
            <a:r>
              <a:rPr lang="en-US" sz="2800" i="1" dirty="0" err="1" smtClean="0">
                <a:solidFill>
                  <a:schemeClr val="tx1">
                    <a:lumMod val="50000"/>
                    <a:lumOff val="50000"/>
                  </a:schemeClr>
                </a:solidFill>
                <a:latin typeface="Adobe Garamond Pro" pitchFamily="18" charset="-18"/>
              </a:rPr>
              <a:t>občine</a:t>
            </a:r>
            <a:r>
              <a:rPr lang="en-US" sz="2800" i="1" dirty="0" smtClean="0">
                <a:solidFill>
                  <a:schemeClr val="tx1">
                    <a:lumMod val="50000"/>
                    <a:lumOff val="50000"/>
                  </a:schemeClr>
                </a:solidFill>
                <a:latin typeface="Adobe Garamond Pro" pitchFamily="18" charset="-18"/>
              </a:rPr>
              <a:t> </a:t>
            </a:r>
            <a:endParaRPr lang="en-US" i="1" dirty="0">
              <a:solidFill>
                <a:schemeClr val="tx1">
                  <a:lumMod val="50000"/>
                  <a:lumOff val="50000"/>
                </a:schemeClr>
              </a:solidFill>
              <a:latin typeface="Adobe Garamond Pro" pitchFamily="18" charset="-18"/>
            </a:endParaRPr>
          </a:p>
        </p:txBody>
      </p:sp>
      <p:sp>
        <p:nvSpPr>
          <p:cNvPr id="3" name="Subtitle 2"/>
          <p:cNvSpPr>
            <a:spLocks noGrp="1"/>
          </p:cNvSpPr>
          <p:nvPr>
            <p:ph type="subTitle" idx="1"/>
          </p:nvPr>
        </p:nvSpPr>
        <p:spPr>
          <a:xfrm>
            <a:off x="755576" y="4581128"/>
            <a:ext cx="7344816" cy="1066800"/>
          </a:xfrm>
        </p:spPr>
        <p:txBody>
          <a:bodyPr>
            <a:noAutofit/>
          </a:bodyPr>
          <a:lstStyle/>
          <a:p>
            <a:r>
              <a:rPr lang="sl-SI" sz="1600" dirty="0" smtClean="0"/>
              <a:t>Prof. dr. Matjaž Gams</a:t>
            </a:r>
          </a:p>
          <a:p>
            <a:r>
              <a:rPr lang="sl-SI" sz="1600" dirty="0" smtClean="0"/>
              <a:t>Vodja odseka za inteligentne sisteme na IJS in strokovni vodja projekta Asistent</a:t>
            </a:r>
            <a:endParaRPr lang="en-US" sz="1600" dirty="0" smtClean="0"/>
          </a:p>
          <a:p>
            <a:r>
              <a:rPr lang="en-US" sz="1600" dirty="0" err="1" smtClean="0"/>
              <a:t>Institut</a:t>
            </a:r>
            <a:r>
              <a:rPr lang="en-US" sz="1600" dirty="0" smtClean="0"/>
              <a:t> “</a:t>
            </a:r>
            <a:r>
              <a:rPr lang="en-US" sz="1600" dirty="0" err="1" smtClean="0"/>
              <a:t>Jožef</a:t>
            </a:r>
            <a:r>
              <a:rPr lang="en-US" sz="1600" dirty="0" smtClean="0"/>
              <a:t> Stefan”</a:t>
            </a:r>
            <a:endParaRPr lang="en-US" sz="1600" dirty="0"/>
          </a:p>
        </p:txBody>
      </p:sp>
      <p:sp>
        <p:nvSpPr>
          <p:cNvPr id="4" name="Footer Placeholder 3"/>
          <p:cNvSpPr>
            <a:spLocks noGrp="1"/>
          </p:cNvSpPr>
          <p:nvPr>
            <p:ph type="ftr" sz="quarter" idx="11"/>
          </p:nvPr>
        </p:nvSpPr>
        <p:spPr/>
        <p:txBody>
          <a:bodyPr/>
          <a:lstStyle/>
          <a:p>
            <a:r>
              <a:rPr lang="sl-SI" dirty="0" smtClean="0"/>
              <a:t>OBČINE, 18.11.2013 IJS</a:t>
            </a:r>
            <a:endParaRPr lang="sl-SI" dirty="0"/>
          </a:p>
        </p:txBody>
      </p:sp>
      <p:sp>
        <p:nvSpPr>
          <p:cNvPr id="7" name="Slide Number Placeholder 6"/>
          <p:cNvSpPr>
            <a:spLocks noGrp="1"/>
          </p:cNvSpPr>
          <p:nvPr>
            <p:ph type="sldNum" sz="quarter" idx="12"/>
          </p:nvPr>
        </p:nvSpPr>
        <p:spPr/>
        <p:txBody>
          <a:bodyPr/>
          <a:lstStyle/>
          <a:p>
            <a:fld id="{310E4FF0-FB62-447E-B38E-C828BC14EB03}" type="slidenum">
              <a:rPr lang="sl-SI" smtClean="0"/>
              <a:t>1</a:t>
            </a:fld>
            <a:endParaRPr lang="sl-SI"/>
          </a:p>
        </p:txBody>
      </p:sp>
      <p:pic>
        <p:nvPicPr>
          <p:cNvPr id="5" name="Picture 4" descr="MIZKS_glava2"/>
          <p:cNvPicPr/>
          <p:nvPr/>
        </p:nvPicPr>
        <p:blipFill>
          <a:blip r:embed="rId2">
            <a:extLst>
              <a:ext uri="{28A0092B-C50C-407E-A947-70E740481C1C}">
                <a14:useLocalDpi xmlns:a14="http://schemas.microsoft.com/office/drawing/2010/main" val="0"/>
              </a:ext>
            </a:extLst>
          </a:blip>
          <a:srcRect/>
          <a:stretch>
            <a:fillRect/>
          </a:stretch>
        </p:blipFill>
        <p:spPr bwMode="auto">
          <a:xfrm>
            <a:off x="2481263" y="116632"/>
            <a:ext cx="4181475" cy="561975"/>
          </a:xfrm>
          <a:prstGeom prst="rect">
            <a:avLst/>
          </a:prstGeom>
          <a:noFill/>
          <a:ln>
            <a:noFill/>
          </a:ln>
        </p:spPr>
      </p:pic>
      <p:sp>
        <p:nvSpPr>
          <p:cNvPr id="6" name="Subtitle 2"/>
          <p:cNvSpPr txBox="1">
            <a:spLocks/>
          </p:cNvSpPr>
          <p:nvPr/>
        </p:nvSpPr>
        <p:spPr>
          <a:xfrm>
            <a:off x="1371600" y="678607"/>
            <a:ext cx="6400800" cy="17526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1200" dirty="0" err="1" smtClean="0">
                <a:solidFill>
                  <a:schemeClr val="tx1">
                    <a:lumMod val="65000"/>
                    <a:lumOff val="35000"/>
                  </a:schemeClr>
                </a:solidFill>
              </a:rPr>
              <a:t>Javni</a:t>
            </a:r>
            <a:r>
              <a:rPr lang="en-US" sz="1200" dirty="0" smtClean="0">
                <a:solidFill>
                  <a:schemeClr val="tx1">
                    <a:lumMod val="65000"/>
                    <a:lumOff val="35000"/>
                  </a:schemeClr>
                </a:solidFill>
              </a:rPr>
              <a:t> </a:t>
            </a:r>
            <a:r>
              <a:rPr lang="en-US" sz="1200" dirty="0" err="1" smtClean="0">
                <a:solidFill>
                  <a:schemeClr val="tx1">
                    <a:lumMod val="65000"/>
                    <a:lumOff val="35000"/>
                  </a:schemeClr>
                </a:solidFill>
              </a:rPr>
              <a:t>razpis</a:t>
            </a:r>
            <a:r>
              <a:rPr lang="en-US" sz="1200" dirty="0" smtClean="0">
                <a:solidFill>
                  <a:schemeClr val="tx1">
                    <a:lumMod val="65000"/>
                    <a:lumOff val="35000"/>
                  </a:schemeClr>
                </a:solidFill>
              </a:rPr>
              <a:t> </a:t>
            </a:r>
            <a:r>
              <a:rPr lang="en-US" sz="1200" dirty="0" err="1" smtClean="0">
                <a:solidFill>
                  <a:schemeClr val="tx1">
                    <a:lumMod val="65000"/>
                    <a:lumOff val="35000"/>
                  </a:schemeClr>
                </a:solidFill>
              </a:rPr>
              <a:t>za</a:t>
            </a:r>
            <a:r>
              <a:rPr lang="en-US" sz="1200" dirty="0" smtClean="0">
                <a:solidFill>
                  <a:schemeClr val="tx1">
                    <a:lumMod val="65000"/>
                    <a:lumOff val="35000"/>
                  </a:schemeClr>
                </a:solidFill>
              </a:rPr>
              <a:t> </a:t>
            </a:r>
            <a:r>
              <a:rPr lang="en-US" sz="1200" dirty="0" err="1" smtClean="0">
                <a:solidFill>
                  <a:schemeClr val="tx1">
                    <a:lumMod val="65000"/>
                    <a:lumOff val="35000"/>
                  </a:schemeClr>
                </a:solidFill>
              </a:rPr>
              <a:t>sofinanciranje</a:t>
            </a:r>
            <a:r>
              <a:rPr lang="en-US" sz="1200" dirty="0" smtClean="0">
                <a:solidFill>
                  <a:schemeClr val="tx1">
                    <a:lumMod val="65000"/>
                    <a:lumOff val="35000"/>
                  </a:schemeClr>
                </a:solidFill>
              </a:rPr>
              <a:t> </a:t>
            </a:r>
            <a:r>
              <a:rPr lang="en-US" sz="1200" dirty="0" err="1" smtClean="0">
                <a:solidFill>
                  <a:schemeClr val="tx1">
                    <a:lumMod val="65000"/>
                    <a:lumOff val="35000"/>
                  </a:schemeClr>
                </a:solidFill>
              </a:rPr>
              <a:t>projektov</a:t>
            </a:r>
            <a:r>
              <a:rPr lang="en-US" sz="1200" dirty="0" smtClean="0">
                <a:solidFill>
                  <a:schemeClr val="tx1">
                    <a:lumMod val="65000"/>
                    <a:lumOff val="35000"/>
                  </a:schemeClr>
                </a:solidFill>
              </a:rPr>
              <a:t> </a:t>
            </a:r>
            <a:r>
              <a:rPr lang="en-US" sz="1200" dirty="0" err="1" smtClean="0">
                <a:solidFill>
                  <a:schemeClr val="tx1">
                    <a:lumMod val="65000"/>
                    <a:lumOff val="35000"/>
                  </a:schemeClr>
                </a:solidFill>
              </a:rPr>
              <a:t>razvoja</a:t>
            </a:r>
            <a:r>
              <a:rPr lang="en-US" sz="1200" dirty="0" smtClean="0">
                <a:solidFill>
                  <a:schemeClr val="tx1">
                    <a:lumMod val="65000"/>
                    <a:lumOff val="35000"/>
                  </a:schemeClr>
                </a:solidFill>
              </a:rPr>
              <a:t> e-</a:t>
            </a:r>
            <a:r>
              <a:rPr lang="en-US" sz="1200" dirty="0" err="1" smtClean="0">
                <a:solidFill>
                  <a:schemeClr val="tx1">
                    <a:lumMod val="65000"/>
                    <a:lumOff val="35000"/>
                  </a:schemeClr>
                </a:solidFill>
              </a:rPr>
              <a:t>storitev</a:t>
            </a:r>
            <a:r>
              <a:rPr lang="en-US" sz="1200" dirty="0" smtClean="0">
                <a:solidFill>
                  <a:schemeClr val="tx1">
                    <a:lumMod val="65000"/>
                    <a:lumOff val="35000"/>
                  </a:schemeClr>
                </a:solidFill>
              </a:rPr>
              <a:t> in </a:t>
            </a:r>
            <a:r>
              <a:rPr lang="en-US" sz="1200" dirty="0" err="1" smtClean="0">
                <a:solidFill>
                  <a:schemeClr val="tx1">
                    <a:lumMod val="65000"/>
                    <a:lumOff val="35000"/>
                  </a:schemeClr>
                </a:solidFill>
              </a:rPr>
              <a:t>mobilnih</a:t>
            </a:r>
            <a:r>
              <a:rPr lang="en-US" sz="1200" dirty="0" smtClean="0">
                <a:solidFill>
                  <a:schemeClr val="tx1">
                    <a:lumMod val="65000"/>
                    <a:lumOff val="35000"/>
                  </a:schemeClr>
                </a:solidFill>
              </a:rPr>
              <a:t> </a:t>
            </a:r>
            <a:r>
              <a:rPr lang="en-US" sz="1200" dirty="0" err="1" smtClean="0">
                <a:solidFill>
                  <a:schemeClr val="tx1">
                    <a:lumMod val="65000"/>
                    <a:lumOff val="35000"/>
                  </a:schemeClr>
                </a:solidFill>
              </a:rPr>
              <a:t>aplikacij</a:t>
            </a:r>
            <a:r>
              <a:rPr lang="en-US" sz="1200" dirty="0" smtClean="0">
                <a:solidFill>
                  <a:schemeClr val="tx1">
                    <a:lumMod val="65000"/>
                    <a:lumOff val="35000"/>
                  </a:schemeClr>
                </a:solidFill>
              </a:rPr>
              <a:t> </a:t>
            </a:r>
            <a:r>
              <a:rPr lang="en-US" sz="1200" dirty="0" err="1" smtClean="0">
                <a:solidFill>
                  <a:schemeClr val="tx1">
                    <a:lumMod val="65000"/>
                    <a:lumOff val="35000"/>
                  </a:schemeClr>
                </a:solidFill>
              </a:rPr>
              <a:t>za</a:t>
            </a:r>
            <a:r>
              <a:rPr lang="en-US" sz="1200" dirty="0" smtClean="0">
                <a:solidFill>
                  <a:schemeClr val="tx1">
                    <a:lumMod val="65000"/>
                    <a:lumOff val="35000"/>
                  </a:schemeClr>
                </a:solidFill>
              </a:rPr>
              <a:t> </a:t>
            </a:r>
            <a:r>
              <a:rPr lang="en-US" sz="1200" dirty="0" err="1" smtClean="0">
                <a:solidFill>
                  <a:schemeClr val="tx1">
                    <a:lumMod val="65000"/>
                    <a:lumOff val="35000"/>
                  </a:schemeClr>
                </a:solidFill>
              </a:rPr>
              <a:t>javne</a:t>
            </a:r>
            <a:r>
              <a:rPr lang="en-US" sz="1200" dirty="0" smtClean="0">
                <a:solidFill>
                  <a:schemeClr val="tx1">
                    <a:lumMod val="65000"/>
                    <a:lumOff val="35000"/>
                  </a:schemeClr>
                </a:solidFill>
              </a:rPr>
              <a:t> in </a:t>
            </a:r>
            <a:r>
              <a:rPr lang="en-US" sz="1200" dirty="0" err="1" smtClean="0">
                <a:solidFill>
                  <a:schemeClr val="tx1">
                    <a:lumMod val="65000"/>
                    <a:lumOff val="35000"/>
                  </a:schemeClr>
                </a:solidFill>
              </a:rPr>
              <a:t>zasebne</a:t>
            </a:r>
            <a:r>
              <a:rPr lang="en-US" sz="1200" dirty="0" smtClean="0">
                <a:solidFill>
                  <a:schemeClr val="tx1">
                    <a:lumMod val="65000"/>
                    <a:lumOff val="35000"/>
                  </a:schemeClr>
                </a:solidFill>
              </a:rPr>
              <a:t> </a:t>
            </a:r>
            <a:r>
              <a:rPr lang="en-US" sz="1200" dirty="0" err="1" smtClean="0">
                <a:solidFill>
                  <a:schemeClr val="tx1">
                    <a:lumMod val="65000"/>
                    <a:lumOff val="35000"/>
                  </a:schemeClr>
                </a:solidFill>
              </a:rPr>
              <a:t>neprofitne</a:t>
            </a:r>
            <a:r>
              <a:rPr lang="en-US" sz="1200" dirty="0" smtClean="0">
                <a:solidFill>
                  <a:schemeClr val="tx1">
                    <a:lumMod val="65000"/>
                    <a:lumOff val="35000"/>
                  </a:schemeClr>
                </a:solidFill>
              </a:rPr>
              <a:t> </a:t>
            </a:r>
            <a:r>
              <a:rPr lang="en-US" sz="1200" dirty="0" err="1" smtClean="0">
                <a:solidFill>
                  <a:schemeClr val="tx1">
                    <a:lumMod val="65000"/>
                    <a:lumOff val="35000"/>
                  </a:schemeClr>
                </a:solidFill>
              </a:rPr>
              <a:t>organizacije</a:t>
            </a:r>
            <a:r>
              <a:rPr lang="en-US" sz="1200" dirty="0" smtClean="0">
                <a:solidFill>
                  <a:schemeClr val="tx1">
                    <a:lumMod val="65000"/>
                    <a:lumOff val="35000"/>
                  </a:schemeClr>
                </a:solidFill>
              </a:rPr>
              <a:t> 2012-2013</a:t>
            </a:r>
            <a:endParaRPr lang="en-US" sz="1200" dirty="0">
              <a:solidFill>
                <a:schemeClr val="tx1">
                  <a:lumMod val="65000"/>
                  <a:lumOff val="35000"/>
                </a:schemeClr>
              </a:solidFill>
            </a:endParaRPr>
          </a:p>
        </p:txBody>
      </p:sp>
    </p:spTree>
    <p:extLst>
      <p:ext uri="{BB962C8B-B14F-4D97-AF65-F5344CB8AC3E}">
        <p14:creationId xmlns:p14="http://schemas.microsoft.com/office/powerpoint/2010/main" val="902394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Prednosti</a:t>
            </a:r>
            <a:r>
              <a:rPr lang="en-US" dirty="0" smtClean="0"/>
              <a:t> </a:t>
            </a:r>
            <a:r>
              <a:rPr lang="sl-SI" dirty="0" smtClean="0"/>
              <a:t>Asistenta</a:t>
            </a:r>
            <a:endParaRPr lang="en-US" dirty="0"/>
          </a:p>
        </p:txBody>
      </p:sp>
      <p:sp>
        <p:nvSpPr>
          <p:cNvPr id="3" name="Content Placeholder 2"/>
          <p:cNvSpPr>
            <a:spLocks noGrp="1"/>
          </p:cNvSpPr>
          <p:nvPr>
            <p:ph idx="1"/>
          </p:nvPr>
        </p:nvSpPr>
        <p:spPr>
          <a:xfrm>
            <a:off x="395536" y="1412776"/>
            <a:ext cx="8075240" cy="4925144"/>
          </a:xfrm>
        </p:spPr>
        <p:txBody>
          <a:bodyPr>
            <a:normAutofit fontScale="62500" lnSpcReduction="20000"/>
          </a:bodyPr>
          <a:lstStyle/>
          <a:p>
            <a:pPr marL="114300" indent="0">
              <a:buNone/>
            </a:pPr>
            <a:r>
              <a:rPr lang="sl-SI" sz="2600" b="1" dirty="0" smtClean="0">
                <a:solidFill>
                  <a:schemeClr val="accent5">
                    <a:lumMod val="50000"/>
                  </a:schemeClr>
                </a:solidFill>
                <a:latin typeface="+mj-lt"/>
              </a:rPr>
              <a:t>Boljša komunikacija</a:t>
            </a:r>
            <a:endParaRPr lang="en-US" sz="2600" b="1" dirty="0">
              <a:solidFill>
                <a:schemeClr val="accent5">
                  <a:lumMod val="50000"/>
                </a:schemeClr>
              </a:solidFill>
              <a:latin typeface="+mj-lt"/>
            </a:endParaRPr>
          </a:p>
          <a:p>
            <a:r>
              <a:rPr lang="sl-SI" dirty="0" smtClean="0"/>
              <a:t>V naravnem jeziku - vsebinsko</a:t>
            </a:r>
          </a:p>
          <a:p>
            <a:r>
              <a:rPr lang="en-US" dirty="0" err="1" smtClean="0"/>
              <a:t>Spletne</a:t>
            </a:r>
            <a:r>
              <a:rPr lang="en-US" dirty="0" smtClean="0"/>
              <a:t> </a:t>
            </a:r>
            <a:r>
              <a:rPr lang="en-US" dirty="0" err="1" smtClean="0"/>
              <a:t>strani</a:t>
            </a:r>
            <a:r>
              <a:rPr lang="en-US" dirty="0" smtClean="0"/>
              <a:t> so </a:t>
            </a:r>
            <a:r>
              <a:rPr lang="en-US" dirty="0" err="1" smtClean="0"/>
              <a:t>zelo</a:t>
            </a:r>
            <a:r>
              <a:rPr lang="en-US" dirty="0" smtClean="0"/>
              <a:t> </a:t>
            </a:r>
            <a:r>
              <a:rPr lang="en-US" dirty="0" err="1" smtClean="0"/>
              <a:t>obsežne</a:t>
            </a:r>
            <a:r>
              <a:rPr lang="en-US" dirty="0" smtClean="0"/>
              <a:t> in s </a:t>
            </a:r>
            <a:r>
              <a:rPr lang="en-US" dirty="0" err="1" smtClean="0"/>
              <a:t>kompleksno</a:t>
            </a:r>
            <a:r>
              <a:rPr lang="en-US" dirty="0" smtClean="0"/>
              <a:t> </a:t>
            </a:r>
            <a:r>
              <a:rPr lang="en-US" dirty="0" err="1" smtClean="0"/>
              <a:t>strukturo</a:t>
            </a:r>
            <a:r>
              <a:rPr lang="sl-SI" dirty="0" smtClean="0"/>
              <a:t>,</a:t>
            </a:r>
            <a:r>
              <a:rPr lang="en-US" dirty="0" smtClean="0"/>
              <a:t> </a:t>
            </a:r>
            <a:r>
              <a:rPr lang="en-US" dirty="0" err="1" smtClean="0"/>
              <a:t>kar</a:t>
            </a:r>
            <a:r>
              <a:rPr lang="en-US" dirty="0" smtClean="0"/>
              <a:t> </a:t>
            </a:r>
            <a:r>
              <a:rPr lang="en-US" dirty="0" err="1" smtClean="0"/>
              <a:t>otežuje</a:t>
            </a:r>
            <a:r>
              <a:rPr lang="en-US" dirty="0" smtClean="0"/>
              <a:t> </a:t>
            </a:r>
            <a:r>
              <a:rPr lang="en-US" dirty="0" err="1" smtClean="0"/>
              <a:t>iskanje</a:t>
            </a:r>
            <a:r>
              <a:rPr lang="en-US" dirty="0" smtClean="0"/>
              <a:t> </a:t>
            </a:r>
            <a:r>
              <a:rPr lang="en-US" dirty="0" err="1" smtClean="0"/>
              <a:t>informacij</a:t>
            </a:r>
            <a:r>
              <a:rPr lang="sl-SI" dirty="0" smtClean="0"/>
              <a:t>; </a:t>
            </a:r>
            <a:r>
              <a:rPr lang="en-US" dirty="0" err="1" smtClean="0"/>
              <a:t>Občina</a:t>
            </a:r>
            <a:r>
              <a:rPr lang="en-US" dirty="0" smtClean="0"/>
              <a:t> </a:t>
            </a:r>
            <a:r>
              <a:rPr lang="en-US" dirty="0" err="1" smtClean="0"/>
              <a:t>Pivka</a:t>
            </a:r>
            <a:r>
              <a:rPr lang="en-US" dirty="0" smtClean="0"/>
              <a:t>: 7669 </a:t>
            </a:r>
            <a:r>
              <a:rPr lang="en-US" dirty="0" err="1" smtClean="0"/>
              <a:t>strani</a:t>
            </a:r>
            <a:r>
              <a:rPr lang="en-US" dirty="0" smtClean="0"/>
              <a:t> in </a:t>
            </a:r>
            <a:r>
              <a:rPr lang="en-US" dirty="0" err="1" smtClean="0"/>
              <a:t>dokumentov</a:t>
            </a:r>
            <a:endParaRPr lang="sl-SI" dirty="0" smtClean="0"/>
          </a:p>
          <a:p>
            <a:r>
              <a:rPr lang="sl-SI" dirty="0" smtClean="0"/>
              <a:t>Lokalni iskalniki so pogosto neuspešni</a:t>
            </a:r>
          </a:p>
          <a:p>
            <a:r>
              <a:rPr lang="sl-SI" dirty="0" smtClean="0"/>
              <a:t>Google – mnogo zadetkov, težko najti pravega</a:t>
            </a:r>
          </a:p>
          <a:p>
            <a:r>
              <a:rPr lang="sl-SI" dirty="0" smtClean="0"/>
              <a:t>Ni potrebno nobeno posebno predznanje o delovanju spleta …</a:t>
            </a:r>
          </a:p>
          <a:p>
            <a:r>
              <a:rPr lang="en-US" dirty="0" err="1" smtClean="0"/>
              <a:t>Omogoča</a:t>
            </a:r>
            <a:r>
              <a:rPr lang="en-US" dirty="0" smtClean="0"/>
              <a:t> </a:t>
            </a:r>
            <a:r>
              <a:rPr lang="en-US" dirty="0" err="1" smtClean="0"/>
              <a:t>branje</a:t>
            </a:r>
            <a:r>
              <a:rPr lang="en-US" dirty="0" smtClean="0"/>
              <a:t> </a:t>
            </a:r>
            <a:r>
              <a:rPr lang="en-US" dirty="0" err="1" smtClean="0"/>
              <a:t>odgovorov</a:t>
            </a:r>
            <a:r>
              <a:rPr lang="en-US" dirty="0" smtClean="0"/>
              <a:t> s </a:t>
            </a:r>
            <a:r>
              <a:rPr lang="en-US" dirty="0" err="1" smtClean="0"/>
              <a:t>pomočjo</a:t>
            </a:r>
            <a:r>
              <a:rPr lang="en-US" dirty="0" smtClean="0"/>
              <a:t> </a:t>
            </a:r>
            <a:r>
              <a:rPr lang="en-US" dirty="0" err="1" smtClean="0"/>
              <a:t>sintetizatorja</a:t>
            </a:r>
            <a:endParaRPr lang="en-US" dirty="0" smtClean="0"/>
          </a:p>
          <a:p>
            <a:r>
              <a:rPr lang="en-US" dirty="0" err="1" smtClean="0"/>
              <a:t>Možnost</a:t>
            </a:r>
            <a:r>
              <a:rPr lang="en-US" dirty="0" smtClean="0"/>
              <a:t> </a:t>
            </a:r>
            <a:r>
              <a:rPr lang="en-US" dirty="0" err="1" smtClean="0"/>
              <a:t>podajanja</a:t>
            </a:r>
            <a:r>
              <a:rPr lang="en-US" dirty="0" smtClean="0"/>
              <a:t> </a:t>
            </a:r>
            <a:r>
              <a:rPr lang="en-US" dirty="0" err="1" smtClean="0"/>
              <a:t>povratne</a:t>
            </a:r>
            <a:r>
              <a:rPr lang="en-US" dirty="0" smtClean="0"/>
              <a:t> </a:t>
            </a:r>
            <a:r>
              <a:rPr lang="en-US" dirty="0" err="1" smtClean="0"/>
              <a:t>informacije</a:t>
            </a:r>
            <a:r>
              <a:rPr lang="en-US" dirty="0" smtClean="0"/>
              <a:t>, </a:t>
            </a:r>
            <a:r>
              <a:rPr lang="en-US" dirty="0" err="1" smtClean="0"/>
              <a:t>t.j.</a:t>
            </a:r>
            <a:r>
              <a:rPr lang="en-US" dirty="0" smtClean="0"/>
              <a:t> </a:t>
            </a:r>
            <a:r>
              <a:rPr lang="en-US" dirty="0" err="1" smtClean="0"/>
              <a:t>komentiranje</a:t>
            </a:r>
            <a:r>
              <a:rPr lang="en-US" dirty="0" smtClean="0"/>
              <a:t> in </a:t>
            </a:r>
            <a:r>
              <a:rPr lang="en-US" dirty="0" err="1" smtClean="0"/>
              <a:t>ocenjevanje</a:t>
            </a:r>
            <a:r>
              <a:rPr lang="en-US" dirty="0" smtClean="0"/>
              <a:t> </a:t>
            </a:r>
            <a:r>
              <a:rPr lang="en-US" dirty="0" err="1" smtClean="0"/>
              <a:t>odgovorov</a:t>
            </a:r>
            <a:endParaRPr lang="en-US" dirty="0" smtClean="0"/>
          </a:p>
          <a:p>
            <a:pPr marL="114300" lvl="0" indent="0">
              <a:buClr>
                <a:srgbClr val="A9A57C"/>
              </a:buClr>
              <a:buNone/>
            </a:pPr>
            <a:endParaRPr lang="en-US" sz="2600" b="1" dirty="0" smtClean="0">
              <a:solidFill>
                <a:srgbClr val="C89F5D">
                  <a:lumMod val="50000"/>
                </a:srgbClr>
              </a:solidFill>
              <a:latin typeface="Cambria"/>
            </a:endParaRPr>
          </a:p>
          <a:p>
            <a:pPr marL="114300" lvl="0" indent="0">
              <a:buClr>
                <a:srgbClr val="A9A57C"/>
              </a:buClr>
              <a:buNone/>
            </a:pPr>
            <a:r>
              <a:rPr lang="en-US" sz="2600" b="1" dirty="0" err="1" smtClean="0">
                <a:solidFill>
                  <a:srgbClr val="C89F5D">
                    <a:lumMod val="50000"/>
                  </a:srgbClr>
                </a:solidFill>
                <a:latin typeface="Cambria"/>
              </a:rPr>
              <a:t>Za</a:t>
            </a:r>
            <a:r>
              <a:rPr lang="en-US" sz="2600" b="1" dirty="0" smtClean="0">
                <a:solidFill>
                  <a:srgbClr val="C89F5D">
                    <a:lumMod val="50000"/>
                  </a:srgbClr>
                </a:solidFill>
                <a:latin typeface="Cambria"/>
              </a:rPr>
              <a:t> </a:t>
            </a:r>
            <a:r>
              <a:rPr lang="sl-SI" sz="2600" b="1" dirty="0" smtClean="0">
                <a:solidFill>
                  <a:srgbClr val="C89F5D">
                    <a:lumMod val="50000"/>
                  </a:srgbClr>
                </a:solidFill>
                <a:latin typeface="Cambria"/>
              </a:rPr>
              <a:t>občine</a:t>
            </a:r>
            <a:endParaRPr lang="en-US" sz="2600" b="1" dirty="0">
              <a:solidFill>
                <a:srgbClr val="C89F5D">
                  <a:lumMod val="50000"/>
                </a:srgbClr>
              </a:solidFill>
              <a:latin typeface="Cambria"/>
            </a:endParaRPr>
          </a:p>
          <a:p>
            <a:r>
              <a:rPr lang="en-US" dirty="0" err="1" smtClean="0"/>
              <a:t>Možnost</a:t>
            </a:r>
            <a:r>
              <a:rPr lang="en-US" dirty="0" smtClean="0"/>
              <a:t> </a:t>
            </a:r>
            <a:r>
              <a:rPr lang="en-US" dirty="0" err="1"/>
              <a:t>analize</a:t>
            </a:r>
            <a:r>
              <a:rPr lang="en-US" dirty="0"/>
              <a:t> “</a:t>
            </a:r>
            <a:r>
              <a:rPr lang="en-US" dirty="0" err="1"/>
              <a:t>pogovorov</a:t>
            </a:r>
            <a:r>
              <a:rPr lang="en-US" dirty="0" smtClean="0"/>
              <a:t>”</a:t>
            </a:r>
          </a:p>
          <a:p>
            <a:r>
              <a:rPr lang="en-US" dirty="0" err="1" smtClean="0"/>
              <a:t>Zbiranje</a:t>
            </a:r>
            <a:r>
              <a:rPr lang="en-US" dirty="0" smtClean="0"/>
              <a:t> </a:t>
            </a:r>
            <a:r>
              <a:rPr lang="en-US" dirty="0" err="1" smtClean="0"/>
              <a:t>povratne</a:t>
            </a:r>
            <a:r>
              <a:rPr lang="en-US" dirty="0" smtClean="0"/>
              <a:t> </a:t>
            </a:r>
            <a:r>
              <a:rPr lang="en-US" dirty="0" err="1" smtClean="0"/>
              <a:t>informacije</a:t>
            </a:r>
            <a:r>
              <a:rPr lang="en-US" dirty="0" smtClean="0"/>
              <a:t> o </a:t>
            </a:r>
            <a:r>
              <a:rPr lang="en-US" dirty="0" err="1" smtClean="0"/>
              <a:t>temah</a:t>
            </a:r>
            <a:r>
              <a:rPr lang="en-US" dirty="0" smtClean="0"/>
              <a:t>, </a:t>
            </a:r>
            <a:r>
              <a:rPr lang="en-US" dirty="0" err="1" smtClean="0"/>
              <a:t>ki</a:t>
            </a:r>
            <a:r>
              <a:rPr lang="en-US" dirty="0" smtClean="0"/>
              <a:t> </a:t>
            </a:r>
            <a:r>
              <a:rPr lang="en-US" dirty="0" err="1" smtClean="0"/>
              <a:t>jih</a:t>
            </a:r>
            <a:r>
              <a:rPr lang="en-US" dirty="0" smtClean="0"/>
              <a:t> </a:t>
            </a:r>
            <a:r>
              <a:rPr lang="en-US" dirty="0" err="1" smtClean="0"/>
              <a:t>pokrivajo</a:t>
            </a:r>
            <a:r>
              <a:rPr lang="en-US" dirty="0" smtClean="0"/>
              <a:t> </a:t>
            </a:r>
            <a:r>
              <a:rPr lang="en-US" dirty="0" err="1" smtClean="0"/>
              <a:t>odgovori</a:t>
            </a:r>
            <a:endParaRPr lang="en-US" dirty="0" smtClean="0"/>
          </a:p>
          <a:p>
            <a:r>
              <a:rPr lang="en-US" dirty="0" err="1" smtClean="0"/>
              <a:t>Možnost</a:t>
            </a:r>
            <a:r>
              <a:rPr lang="en-US" dirty="0" smtClean="0"/>
              <a:t> </a:t>
            </a:r>
            <a:r>
              <a:rPr lang="en-US" dirty="0" err="1" smtClean="0"/>
              <a:t>izpostaviti</a:t>
            </a:r>
            <a:r>
              <a:rPr lang="en-US" dirty="0" smtClean="0"/>
              <a:t> </a:t>
            </a:r>
            <a:r>
              <a:rPr lang="en-US" dirty="0" err="1" smtClean="0"/>
              <a:t>aktualne</a:t>
            </a:r>
            <a:r>
              <a:rPr lang="en-US" dirty="0" smtClean="0"/>
              <a:t> </a:t>
            </a:r>
            <a:r>
              <a:rPr lang="en-US" dirty="0" err="1" smtClean="0"/>
              <a:t>storitve</a:t>
            </a:r>
            <a:r>
              <a:rPr lang="en-US" dirty="0" smtClean="0"/>
              <a:t> in </a:t>
            </a:r>
            <a:r>
              <a:rPr lang="en-US" dirty="0" err="1" smtClean="0"/>
              <a:t>vsebine</a:t>
            </a:r>
            <a:endParaRPr lang="sl-SI" dirty="0" smtClean="0"/>
          </a:p>
          <a:p>
            <a:endParaRPr lang="sl-SI" dirty="0"/>
          </a:p>
          <a:p>
            <a:pPr marL="114300" indent="0">
              <a:buNone/>
            </a:pPr>
            <a:r>
              <a:rPr lang="sl-SI" sz="2600" b="1" dirty="0" smtClean="0">
                <a:solidFill>
                  <a:srgbClr val="C89F5D">
                    <a:lumMod val="50000"/>
                  </a:srgbClr>
                </a:solidFill>
                <a:latin typeface="Cambria"/>
              </a:rPr>
              <a:t>Lažje popravljanje</a:t>
            </a:r>
            <a:endParaRPr lang="sl-SI" sz="2600" b="1" dirty="0">
              <a:solidFill>
                <a:srgbClr val="C89F5D">
                  <a:lumMod val="50000"/>
                </a:srgbClr>
              </a:solidFill>
              <a:latin typeface="Cambria"/>
            </a:endParaRPr>
          </a:p>
          <a:p>
            <a:pPr marL="114300" indent="0">
              <a:buNone/>
            </a:pPr>
            <a:endParaRPr lang="sl-SI" sz="2600" b="1" dirty="0" smtClean="0">
              <a:solidFill>
                <a:srgbClr val="C89F5D">
                  <a:lumMod val="50000"/>
                </a:srgbClr>
              </a:solidFill>
              <a:latin typeface="Cambria"/>
            </a:endParaRPr>
          </a:p>
          <a:p>
            <a:pPr marL="114300" indent="0">
              <a:buNone/>
            </a:pPr>
            <a:r>
              <a:rPr lang="sl-SI" sz="2600" b="1" dirty="0" smtClean="0">
                <a:solidFill>
                  <a:srgbClr val="C89F5D">
                    <a:lumMod val="50000"/>
                  </a:srgbClr>
                </a:solidFill>
                <a:latin typeface="Cambria"/>
              </a:rPr>
              <a:t>Dodatne storitve</a:t>
            </a:r>
          </a:p>
          <a:p>
            <a:r>
              <a:rPr lang="sl-SI" dirty="0"/>
              <a:t>Vreme, prevajanje </a:t>
            </a:r>
            <a:r>
              <a:rPr lang="sl-SI" dirty="0" smtClean="0"/>
              <a:t>…</a:t>
            </a:r>
          </a:p>
          <a:p>
            <a:endParaRPr lang="sl-SI" dirty="0"/>
          </a:p>
          <a:p>
            <a:pPr marL="114300" indent="0">
              <a:buNone/>
            </a:pPr>
            <a:r>
              <a:rPr lang="sl-SI" sz="2600" b="1" dirty="0">
                <a:solidFill>
                  <a:srgbClr val="C89F5D">
                    <a:lumMod val="50000"/>
                  </a:srgbClr>
                </a:solidFill>
                <a:latin typeface="Cambria"/>
              </a:rPr>
              <a:t>Učinek / </a:t>
            </a:r>
            <a:r>
              <a:rPr lang="sl-SI" sz="2600" b="1" dirty="0" smtClean="0">
                <a:solidFill>
                  <a:srgbClr val="C89F5D">
                    <a:lumMod val="50000"/>
                  </a:srgbClr>
                </a:solidFill>
                <a:latin typeface="Cambria"/>
              </a:rPr>
              <a:t>Cena (0);   5 let zastonj vzdrževanje</a:t>
            </a:r>
            <a:endParaRPr lang="en-US" sz="2600" b="1" dirty="0">
              <a:solidFill>
                <a:srgbClr val="C89F5D">
                  <a:lumMod val="50000"/>
                </a:srgbClr>
              </a:solidFill>
              <a:latin typeface="Cambria"/>
            </a:endParaRPr>
          </a:p>
          <a:p>
            <a:endParaRPr lang="en-US" dirty="0" smtClean="0"/>
          </a:p>
          <a:p>
            <a:endParaRPr lang="en-US" dirty="0"/>
          </a:p>
          <a:p>
            <a:endParaRPr lang="en-US" dirty="0" smtClean="0"/>
          </a:p>
          <a:p>
            <a:endParaRPr lang="en-US" dirty="0" smtClean="0"/>
          </a:p>
          <a:p>
            <a:pPr lvl="1"/>
            <a:endParaRPr lang="en-US" dirty="0" smtClean="0"/>
          </a:p>
          <a:p>
            <a:pPr lvl="1"/>
            <a:endParaRPr lang="en-US" dirty="0" smtClean="0"/>
          </a:p>
          <a:p>
            <a:endParaRPr lang="en-US" dirty="0"/>
          </a:p>
        </p:txBody>
      </p:sp>
      <p:sp>
        <p:nvSpPr>
          <p:cNvPr id="4" name="Footer Placeholder 3"/>
          <p:cNvSpPr>
            <a:spLocks noGrp="1"/>
          </p:cNvSpPr>
          <p:nvPr>
            <p:ph type="ftr" sz="quarter" idx="11"/>
          </p:nvPr>
        </p:nvSpPr>
        <p:spPr/>
        <p:txBody>
          <a:bodyPr/>
          <a:lstStyle/>
          <a:p>
            <a:r>
              <a:rPr lang="sl-SI" smtClean="0"/>
              <a:t>OBČINE, 18.11.2013 IJS</a:t>
            </a:r>
            <a:endParaRPr lang="sl-SI" dirty="0"/>
          </a:p>
        </p:txBody>
      </p:sp>
      <p:sp>
        <p:nvSpPr>
          <p:cNvPr id="5" name="Slide Number Placeholder 4"/>
          <p:cNvSpPr>
            <a:spLocks noGrp="1"/>
          </p:cNvSpPr>
          <p:nvPr>
            <p:ph type="sldNum" sz="quarter" idx="12"/>
          </p:nvPr>
        </p:nvSpPr>
        <p:spPr/>
        <p:txBody>
          <a:bodyPr/>
          <a:lstStyle/>
          <a:p>
            <a:fld id="{310E4FF0-FB62-447E-B38E-C828BC14EB03}" type="slidenum">
              <a:rPr lang="sl-SI" smtClean="0"/>
              <a:t>10</a:t>
            </a:fld>
            <a:endParaRPr lang="sl-SI" dirty="0"/>
          </a:p>
        </p:txBody>
      </p:sp>
    </p:spTree>
    <p:extLst>
      <p:ext uri="{BB962C8B-B14F-4D97-AF65-F5344CB8AC3E}">
        <p14:creationId xmlns:p14="http://schemas.microsoft.com/office/powerpoint/2010/main" val="2701968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Rezultati</a:t>
            </a:r>
            <a:r>
              <a:rPr lang="en-US" dirty="0" smtClean="0"/>
              <a:t> </a:t>
            </a:r>
            <a:r>
              <a:rPr lang="en-US" dirty="0" err="1" smtClean="0"/>
              <a:t>projekta</a:t>
            </a:r>
            <a:endParaRPr lang="en-US" dirty="0"/>
          </a:p>
        </p:txBody>
      </p:sp>
      <p:sp>
        <p:nvSpPr>
          <p:cNvPr id="3" name="Content Placeholder 2"/>
          <p:cNvSpPr>
            <a:spLocks noGrp="1"/>
          </p:cNvSpPr>
          <p:nvPr>
            <p:ph idx="1"/>
          </p:nvPr>
        </p:nvSpPr>
        <p:spPr>
          <a:xfrm>
            <a:off x="457200" y="1600200"/>
            <a:ext cx="7931224" cy="4800600"/>
          </a:xfrm>
        </p:spPr>
        <p:txBody>
          <a:bodyPr>
            <a:normAutofit fontScale="92500" lnSpcReduction="20000"/>
          </a:bodyPr>
          <a:lstStyle/>
          <a:p>
            <a:r>
              <a:rPr lang="en-US" dirty="0" err="1" smtClean="0"/>
              <a:t>Spletna</a:t>
            </a:r>
            <a:r>
              <a:rPr lang="en-US" dirty="0" smtClean="0"/>
              <a:t> </a:t>
            </a:r>
            <a:r>
              <a:rPr lang="en-US" dirty="0" err="1" smtClean="0"/>
              <a:t>storitev</a:t>
            </a:r>
            <a:r>
              <a:rPr lang="sl-SI" dirty="0"/>
              <a:t> </a:t>
            </a:r>
            <a:r>
              <a:rPr lang="sl-SI" dirty="0" smtClean="0"/>
              <a:t>in program Asistent po specifikacijah</a:t>
            </a:r>
          </a:p>
          <a:p>
            <a:r>
              <a:rPr lang="sl-SI" dirty="0" smtClean="0"/>
              <a:t>Komunikacija v naravnem jeziku, aplikacije izbrane s pomočjo pilotnim občin</a:t>
            </a:r>
            <a:endParaRPr lang="en-US" dirty="0" smtClean="0"/>
          </a:p>
          <a:p>
            <a:r>
              <a:rPr lang="en-US" dirty="0" smtClean="0"/>
              <a:t>HTML5 </a:t>
            </a:r>
            <a:r>
              <a:rPr lang="en-US" dirty="0" err="1" smtClean="0"/>
              <a:t>odjemalec</a:t>
            </a:r>
            <a:r>
              <a:rPr lang="sl-SI" dirty="0" smtClean="0"/>
              <a:t>, </a:t>
            </a:r>
            <a:r>
              <a:rPr lang="en-US" dirty="0" smtClean="0"/>
              <a:t>4 </a:t>
            </a:r>
            <a:r>
              <a:rPr lang="en-US" dirty="0" err="1" smtClean="0"/>
              <a:t>mobilne</a:t>
            </a:r>
            <a:r>
              <a:rPr lang="en-US" dirty="0" smtClean="0"/>
              <a:t> </a:t>
            </a:r>
            <a:r>
              <a:rPr lang="en-US" dirty="0" err="1" smtClean="0"/>
              <a:t>aplikacije</a:t>
            </a:r>
            <a:endParaRPr lang="en-US" dirty="0" smtClean="0"/>
          </a:p>
          <a:p>
            <a:r>
              <a:rPr lang="en-US" dirty="0" err="1" smtClean="0"/>
              <a:t>Skrbniška</a:t>
            </a:r>
            <a:r>
              <a:rPr lang="en-US" dirty="0" smtClean="0"/>
              <a:t> </a:t>
            </a:r>
            <a:r>
              <a:rPr lang="en-US" dirty="0" err="1" smtClean="0"/>
              <a:t>orodja</a:t>
            </a:r>
            <a:r>
              <a:rPr lang="sl-SI" dirty="0" smtClean="0"/>
              <a:t>, programi na strežnikih</a:t>
            </a:r>
            <a:endParaRPr lang="en-US" dirty="0" smtClean="0"/>
          </a:p>
          <a:p>
            <a:r>
              <a:rPr lang="en-US" dirty="0" err="1" smtClean="0"/>
              <a:t>Spletna</a:t>
            </a:r>
            <a:r>
              <a:rPr lang="en-US" dirty="0" smtClean="0"/>
              <a:t> </a:t>
            </a:r>
            <a:r>
              <a:rPr lang="en-US" dirty="0" err="1" smtClean="0"/>
              <a:t>stran</a:t>
            </a:r>
            <a:r>
              <a:rPr lang="en-US" dirty="0" smtClean="0"/>
              <a:t> </a:t>
            </a:r>
            <a:r>
              <a:rPr lang="en-US" dirty="0" err="1" smtClean="0"/>
              <a:t>projekta</a:t>
            </a:r>
            <a:r>
              <a:rPr lang="sl-SI" dirty="0" smtClean="0"/>
              <a:t> </a:t>
            </a:r>
            <a:r>
              <a:rPr lang="en-GB" dirty="0">
                <a:hlinkClick r:id="rId2"/>
              </a:rPr>
              <a:t>http</a:t>
            </a:r>
            <a:r>
              <a:rPr lang="en-GB" dirty="0" smtClean="0">
                <a:hlinkClick r:id="rId2"/>
              </a:rPr>
              <a:t>://</a:t>
            </a:r>
            <a:r>
              <a:rPr lang="sl-SI" dirty="0" err="1" smtClean="0">
                <a:hlinkClick r:id="rId2"/>
              </a:rPr>
              <a:t>www</a:t>
            </a:r>
            <a:r>
              <a:rPr lang="sl-SI" dirty="0" smtClean="0">
                <a:hlinkClick r:id="rId2"/>
              </a:rPr>
              <a:t>.</a:t>
            </a:r>
            <a:r>
              <a:rPr lang="en-GB" dirty="0" err="1" smtClean="0">
                <a:hlinkClick r:id="rId2"/>
              </a:rPr>
              <a:t>projekt-asistent</a:t>
            </a:r>
            <a:r>
              <a:rPr lang="sl-SI" dirty="0" smtClean="0">
                <a:hlinkClick r:id="rId2"/>
              </a:rPr>
              <a:t>.si</a:t>
            </a:r>
            <a:r>
              <a:rPr lang="en-GB" dirty="0" smtClean="0">
                <a:hlinkClick r:id="rId2"/>
              </a:rPr>
              <a:t>/</a:t>
            </a:r>
            <a:endParaRPr lang="en-US" dirty="0" smtClean="0"/>
          </a:p>
          <a:p>
            <a:r>
              <a:rPr lang="en-US" dirty="0" err="1" smtClean="0"/>
              <a:t>Sintetizator</a:t>
            </a:r>
            <a:r>
              <a:rPr lang="en-US" dirty="0" smtClean="0"/>
              <a:t> </a:t>
            </a:r>
            <a:r>
              <a:rPr lang="en-US" dirty="0" err="1" smtClean="0"/>
              <a:t>govora</a:t>
            </a:r>
            <a:r>
              <a:rPr lang="en-US" dirty="0" smtClean="0"/>
              <a:t> </a:t>
            </a:r>
            <a:r>
              <a:rPr lang="en-US" dirty="0" err="1" smtClean="0"/>
              <a:t>za</a:t>
            </a:r>
            <a:r>
              <a:rPr lang="en-US" dirty="0" smtClean="0"/>
              <a:t> </a:t>
            </a:r>
            <a:r>
              <a:rPr lang="en-US" dirty="0" err="1" smtClean="0"/>
              <a:t>branje</a:t>
            </a:r>
            <a:r>
              <a:rPr lang="en-US" dirty="0" smtClean="0"/>
              <a:t> </a:t>
            </a:r>
            <a:r>
              <a:rPr lang="en-US" dirty="0" err="1" smtClean="0"/>
              <a:t>odgovorov</a:t>
            </a:r>
            <a:endParaRPr lang="en-US" dirty="0" smtClean="0"/>
          </a:p>
          <a:p>
            <a:r>
              <a:rPr lang="en-US" dirty="0" err="1"/>
              <a:t>Vse</a:t>
            </a:r>
            <a:r>
              <a:rPr lang="en-US" dirty="0"/>
              <a:t> </a:t>
            </a:r>
            <a:r>
              <a:rPr lang="en-US" dirty="0" err="1"/>
              <a:t>skupaj</a:t>
            </a:r>
            <a:r>
              <a:rPr lang="en-US" dirty="0"/>
              <a:t> </a:t>
            </a:r>
            <a:r>
              <a:rPr lang="sl-SI" smtClean="0"/>
              <a:t>60</a:t>
            </a:r>
            <a:r>
              <a:rPr lang="en-US" smtClean="0"/>
              <a:t> </a:t>
            </a:r>
            <a:r>
              <a:rPr lang="en-US" dirty="0" err="1"/>
              <a:t>registriranih</a:t>
            </a:r>
            <a:r>
              <a:rPr lang="en-US" dirty="0"/>
              <a:t> </a:t>
            </a:r>
            <a:r>
              <a:rPr lang="en-US" dirty="0" err="1" smtClean="0"/>
              <a:t>Asistentov</a:t>
            </a:r>
            <a:r>
              <a:rPr lang="sl-SI" dirty="0" smtClean="0"/>
              <a:t> na strežniku v oblaku</a:t>
            </a:r>
            <a:endParaRPr lang="en-US" dirty="0" smtClean="0"/>
          </a:p>
          <a:p>
            <a:r>
              <a:rPr lang="sl-SI" dirty="0" smtClean="0"/>
              <a:t>8</a:t>
            </a:r>
            <a:r>
              <a:rPr lang="en-US" dirty="0" smtClean="0"/>
              <a:t> </a:t>
            </a:r>
            <a:r>
              <a:rPr lang="en-US" dirty="0" err="1" smtClean="0"/>
              <a:t>javno</a:t>
            </a:r>
            <a:r>
              <a:rPr lang="en-US" dirty="0" smtClean="0"/>
              <a:t> </a:t>
            </a:r>
            <a:r>
              <a:rPr lang="en-US" dirty="0" err="1" smtClean="0"/>
              <a:t>dostopnih</a:t>
            </a:r>
            <a:r>
              <a:rPr lang="en-US" dirty="0" smtClean="0"/>
              <a:t> </a:t>
            </a:r>
            <a:r>
              <a:rPr lang="en-US" dirty="0" err="1" smtClean="0"/>
              <a:t>Asistentov</a:t>
            </a:r>
            <a:r>
              <a:rPr lang="en-US" dirty="0" smtClean="0"/>
              <a:t>:</a:t>
            </a:r>
          </a:p>
          <a:p>
            <a:pPr lvl="1"/>
            <a:r>
              <a:rPr lang="en-US" dirty="0" err="1" smtClean="0"/>
              <a:t>Pivka</a:t>
            </a:r>
            <a:r>
              <a:rPr lang="en-US" dirty="0" smtClean="0"/>
              <a:t>, </a:t>
            </a:r>
            <a:r>
              <a:rPr lang="en-US" dirty="0" err="1" smtClean="0"/>
              <a:t>Litija</a:t>
            </a:r>
            <a:r>
              <a:rPr lang="en-US" dirty="0" smtClean="0"/>
              <a:t>, </a:t>
            </a:r>
            <a:r>
              <a:rPr lang="en-US" dirty="0" err="1" smtClean="0"/>
              <a:t>Slovenj</a:t>
            </a:r>
            <a:r>
              <a:rPr lang="en-US" dirty="0" smtClean="0"/>
              <a:t> </a:t>
            </a:r>
            <a:r>
              <a:rPr lang="en-US" dirty="0" err="1" smtClean="0"/>
              <a:t>Gradec</a:t>
            </a:r>
            <a:r>
              <a:rPr lang="en-US" dirty="0" smtClean="0"/>
              <a:t>, </a:t>
            </a:r>
            <a:r>
              <a:rPr lang="en-US" dirty="0" err="1" smtClean="0"/>
              <a:t>Dobrova-Polhov</a:t>
            </a:r>
            <a:r>
              <a:rPr lang="en-US" dirty="0" smtClean="0"/>
              <a:t> </a:t>
            </a:r>
            <a:r>
              <a:rPr lang="en-US" dirty="0" err="1" smtClean="0"/>
              <a:t>Gradec</a:t>
            </a:r>
            <a:r>
              <a:rPr lang="en-US" dirty="0" smtClean="0"/>
              <a:t>, ZOS, ZDUS</a:t>
            </a:r>
            <a:r>
              <a:rPr lang="sl-SI" dirty="0" smtClean="0"/>
              <a:t>, Vodice, Trbovlje</a:t>
            </a:r>
            <a:endParaRPr lang="en-US" dirty="0" smtClean="0"/>
          </a:p>
          <a:p>
            <a:r>
              <a:rPr lang="sl-SI" dirty="0"/>
              <a:t>5</a:t>
            </a:r>
            <a:r>
              <a:rPr lang="en-US" dirty="0" smtClean="0"/>
              <a:t> </a:t>
            </a:r>
            <a:r>
              <a:rPr lang="en-US" dirty="0" err="1" smtClean="0"/>
              <a:t>Asistenti</a:t>
            </a:r>
            <a:r>
              <a:rPr lang="en-US" dirty="0" smtClean="0"/>
              <a:t> v </a:t>
            </a:r>
            <a:r>
              <a:rPr lang="en-US" dirty="0" err="1" smtClean="0"/>
              <a:t>končni</a:t>
            </a:r>
            <a:r>
              <a:rPr lang="en-US" dirty="0" smtClean="0"/>
              <a:t> </a:t>
            </a:r>
            <a:r>
              <a:rPr lang="en-US" dirty="0" err="1" smtClean="0"/>
              <a:t>fazi</a:t>
            </a:r>
            <a:r>
              <a:rPr lang="en-US" dirty="0" smtClean="0"/>
              <a:t> </a:t>
            </a:r>
            <a:r>
              <a:rPr lang="en-US" dirty="0" err="1" smtClean="0"/>
              <a:t>prilagoditve</a:t>
            </a:r>
            <a:r>
              <a:rPr lang="en-US" dirty="0" smtClean="0"/>
              <a:t>:</a:t>
            </a:r>
          </a:p>
          <a:p>
            <a:pPr lvl="1"/>
            <a:r>
              <a:rPr lang="sl-SI" dirty="0" smtClean="0"/>
              <a:t>Mengeš</a:t>
            </a:r>
            <a:r>
              <a:rPr lang="en-US" dirty="0" smtClean="0"/>
              <a:t>, </a:t>
            </a:r>
            <a:r>
              <a:rPr lang="sl-SI" dirty="0" smtClean="0"/>
              <a:t>Hrastnik, Kidričevo, </a:t>
            </a:r>
            <a:r>
              <a:rPr lang="en-US" dirty="0" err="1" smtClean="0"/>
              <a:t>Velenje</a:t>
            </a:r>
            <a:r>
              <a:rPr lang="sl-SI" dirty="0" smtClean="0"/>
              <a:t>, Ljubljana</a:t>
            </a:r>
            <a:endParaRPr lang="sl-SI" dirty="0"/>
          </a:p>
          <a:p>
            <a:r>
              <a:rPr lang="sl-SI" dirty="0" smtClean="0"/>
              <a:t>1 </a:t>
            </a:r>
            <a:r>
              <a:rPr lang="en-US" dirty="0" smtClean="0"/>
              <a:t>“</a:t>
            </a:r>
            <a:r>
              <a:rPr lang="en-US" dirty="0" err="1" smtClean="0"/>
              <a:t>Zlata</a:t>
            </a:r>
            <a:r>
              <a:rPr lang="en-US" dirty="0" smtClean="0"/>
              <a:t> </a:t>
            </a:r>
            <a:r>
              <a:rPr lang="en-US" dirty="0" err="1" smtClean="0"/>
              <a:t>osnova</a:t>
            </a:r>
            <a:r>
              <a:rPr lang="en-US" dirty="0" smtClean="0"/>
              <a:t>” </a:t>
            </a:r>
            <a:r>
              <a:rPr lang="en-US" dirty="0" err="1" smtClean="0"/>
              <a:t>za</a:t>
            </a:r>
            <a:r>
              <a:rPr lang="en-US" dirty="0" smtClean="0"/>
              <a:t> </a:t>
            </a:r>
            <a:r>
              <a:rPr lang="en-US" dirty="0" err="1" smtClean="0"/>
              <a:t>bazo</a:t>
            </a:r>
            <a:r>
              <a:rPr lang="en-US" dirty="0" smtClean="0"/>
              <a:t> </a:t>
            </a:r>
            <a:r>
              <a:rPr lang="en-US" dirty="0" err="1" smtClean="0"/>
              <a:t>odgovorov</a:t>
            </a:r>
            <a:r>
              <a:rPr lang="en-US" dirty="0" smtClean="0"/>
              <a:t> </a:t>
            </a:r>
            <a:r>
              <a:rPr lang="en-US" dirty="0" err="1" smtClean="0"/>
              <a:t>za</a:t>
            </a:r>
            <a:r>
              <a:rPr lang="en-US" dirty="0" smtClean="0"/>
              <a:t> </a:t>
            </a:r>
            <a:r>
              <a:rPr lang="en-US" dirty="0" err="1" smtClean="0"/>
              <a:t>občine</a:t>
            </a:r>
            <a:r>
              <a:rPr lang="sl-SI" dirty="0" smtClean="0"/>
              <a:t> – pomoč občinam namesto specializiranega Asistenta</a:t>
            </a:r>
            <a:endParaRPr lang="en-US" dirty="0"/>
          </a:p>
        </p:txBody>
      </p:sp>
      <p:sp>
        <p:nvSpPr>
          <p:cNvPr id="5" name="Ograda številke diapozitiva 4"/>
          <p:cNvSpPr>
            <a:spLocks noGrp="1"/>
          </p:cNvSpPr>
          <p:nvPr>
            <p:ph type="sldNum" sz="quarter" idx="12"/>
          </p:nvPr>
        </p:nvSpPr>
        <p:spPr/>
        <p:txBody>
          <a:bodyPr/>
          <a:lstStyle/>
          <a:p>
            <a:fld id="{687D7A59-36E2-48B9-B146-C1E59501F63F}" type="slidenum">
              <a:rPr lang="en-US" smtClean="0"/>
              <a:pPr/>
              <a:t>11</a:t>
            </a:fld>
            <a:endParaRPr lang="en-US"/>
          </a:p>
        </p:txBody>
      </p:sp>
      <p:sp>
        <p:nvSpPr>
          <p:cNvPr id="6" name="Ograda noge 5"/>
          <p:cNvSpPr>
            <a:spLocks noGrp="1"/>
          </p:cNvSpPr>
          <p:nvPr>
            <p:ph type="ftr" sz="quarter" idx="11"/>
          </p:nvPr>
        </p:nvSpPr>
        <p:spPr/>
        <p:txBody>
          <a:bodyPr/>
          <a:lstStyle/>
          <a:p>
            <a:r>
              <a:rPr lang="en-US" smtClean="0">
                <a:solidFill>
                  <a:srgbClr val="DFDCB7"/>
                </a:solidFill>
              </a:rPr>
              <a:t>OBČINE, 18.11.2013 IJS</a:t>
            </a:r>
            <a:endParaRPr lang="en-US">
              <a:solidFill>
                <a:srgbClr val="DFDCB7"/>
              </a:solidFill>
            </a:endParaRPr>
          </a:p>
        </p:txBody>
      </p:sp>
    </p:spTree>
    <p:extLst>
      <p:ext uri="{BB962C8B-B14F-4D97-AF65-F5344CB8AC3E}">
        <p14:creationId xmlns:p14="http://schemas.microsoft.com/office/powerpoint/2010/main" val="32244591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620000" cy="980728"/>
          </a:xfrm>
        </p:spPr>
        <p:txBody>
          <a:bodyPr/>
          <a:lstStyle/>
          <a:p>
            <a:r>
              <a:rPr lang="sl-SI" dirty="0" smtClean="0"/>
              <a:t>Rezultati projekta</a:t>
            </a:r>
            <a:endParaRPr lang="en-US" dirty="0"/>
          </a:p>
        </p:txBody>
      </p:sp>
      <p:sp>
        <p:nvSpPr>
          <p:cNvPr id="3" name="Content Placeholder 2"/>
          <p:cNvSpPr>
            <a:spLocks noGrp="1"/>
          </p:cNvSpPr>
          <p:nvPr>
            <p:ph idx="1"/>
          </p:nvPr>
        </p:nvSpPr>
        <p:spPr>
          <a:xfrm>
            <a:off x="179512" y="1124744"/>
            <a:ext cx="8280920" cy="5733256"/>
          </a:xfrm>
        </p:spPr>
        <p:txBody>
          <a:bodyPr>
            <a:normAutofit fontScale="40000" lnSpcReduction="20000"/>
          </a:bodyPr>
          <a:lstStyle/>
          <a:p>
            <a:r>
              <a:rPr lang="en-US" sz="3600" dirty="0" err="1"/>
              <a:t>Predstavitve</a:t>
            </a:r>
            <a:r>
              <a:rPr lang="en-US" sz="3600" dirty="0"/>
              <a:t>:</a:t>
            </a:r>
          </a:p>
          <a:p>
            <a:pPr lvl="1"/>
            <a:r>
              <a:rPr lang="en-US" sz="3600" dirty="0" err="1"/>
              <a:t>Podrobna</a:t>
            </a:r>
            <a:r>
              <a:rPr lang="en-US" sz="3600" dirty="0"/>
              <a:t> </a:t>
            </a:r>
            <a:r>
              <a:rPr lang="en-US" sz="3600" dirty="0" err="1"/>
              <a:t>Predstavitev</a:t>
            </a:r>
            <a:r>
              <a:rPr lang="en-US" sz="3600" dirty="0"/>
              <a:t> </a:t>
            </a:r>
            <a:r>
              <a:rPr lang="en-US" sz="3600" dirty="0" err="1"/>
              <a:t>projekta</a:t>
            </a:r>
            <a:r>
              <a:rPr lang="en-US" sz="3600" dirty="0"/>
              <a:t> </a:t>
            </a:r>
            <a:r>
              <a:rPr lang="en-US" sz="3600" dirty="0" err="1"/>
              <a:t>predsedstvu</a:t>
            </a:r>
            <a:r>
              <a:rPr lang="en-US" sz="3600" dirty="0"/>
              <a:t> ZOS-a (20 </a:t>
            </a:r>
            <a:r>
              <a:rPr lang="en-US" sz="3600" dirty="0" err="1"/>
              <a:t>udeležencev</a:t>
            </a:r>
            <a:r>
              <a:rPr lang="en-US" sz="3600" dirty="0"/>
              <a:t>) </a:t>
            </a:r>
          </a:p>
          <a:p>
            <a:pPr lvl="1"/>
            <a:r>
              <a:rPr lang="en-US" sz="3600" dirty="0" err="1"/>
              <a:t>Predstavitev</a:t>
            </a:r>
            <a:r>
              <a:rPr lang="en-US" sz="3600" dirty="0"/>
              <a:t> </a:t>
            </a:r>
            <a:r>
              <a:rPr lang="en-US" sz="3600" dirty="0" err="1"/>
              <a:t>projekta</a:t>
            </a:r>
            <a:r>
              <a:rPr lang="en-US" sz="3600" dirty="0"/>
              <a:t> in </a:t>
            </a:r>
            <a:r>
              <a:rPr lang="en-US" sz="3600" dirty="0" err="1"/>
              <a:t>delnih</a:t>
            </a:r>
            <a:r>
              <a:rPr lang="en-US" sz="3600" dirty="0"/>
              <a:t> </a:t>
            </a:r>
            <a:r>
              <a:rPr lang="en-US" sz="3600" dirty="0" err="1"/>
              <a:t>rezultatov</a:t>
            </a:r>
            <a:r>
              <a:rPr lang="en-US" sz="3600" dirty="0"/>
              <a:t> </a:t>
            </a:r>
            <a:r>
              <a:rPr lang="en-US" sz="3600" dirty="0" err="1"/>
              <a:t>širšemu</a:t>
            </a:r>
            <a:r>
              <a:rPr lang="en-US" sz="3600" dirty="0"/>
              <a:t> </a:t>
            </a:r>
            <a:r>
              <a:rPr lang="en-US" sz="3600" dirty="0" err="1"/>
              <a:t>članstvu</a:t>
            </a:r>
            <a:r>
              <a:rPr lang="en-US" sz="3600" dirty="0"/>
              <a:t> ZOS-a v </a:t>
            </a:r>
            <a:r>
              <a:rPr lang="en-US" sz="3600" dirty="0" err="1"/>
              <a:t>Oplotnici</a:t>
            </a:r>
            <a:r>
              <a:rPr lang="en-US" sz="3600" dirty="0"/>
              <a:t> (60 </a:t>
            </a:r>
            <a:r>
              <a:rPr lang="en-US" sz="3600" dirty="0" err="1"/>
              <a:t>udeležencev</a:t>
            </a:r>
            <a:r>
              <a:rPr lang="en-US" sz="3600" dirty="0"/>
              <a:t>)</a:t>
            </a:r>
          </a:p>
          <a:p>
            <a:pPr lvl="1"/>
            <a:r>
              <a:rPr lang="en-US" sz="3600" dirty="0" err="1"/>
              <a:t>Predstavitev</a:t>
            </a:r>
            <a:r>
              <a:rPr lang="en-US" sz="3600" dirty="0"/>
              <a:t> </a:t>
            </a:r>
            <a:r>
              <a:rPr lang="en-US" sz="3600" dirty="0" err="1"/>
              <a:t>projekta</a:t>
            </a:r>
            <a:r>
              <a:rPr lang="en-US" sz="3600" dirty="0"/>
              <a:t> </a:t>
            </a:r>
            <a:r>
              <a:rPr lang="en-US" sz="3600" dirty="0" err="1"/>
              <a:t>zainteresiranim</a:t>
            </a:r>
            <a:r>
              <a:rPr lang="en-US" sz="3600" dirty="0"/>
              <a:t> </a:t>
            </a:r>
            <a:r>
              <a:rPr lang="en-US" sz="3600" dirty="0" err="1"/>
              <a:t>občinam</a:t>
            </a:r>
            <a:r>
              <a:rPr lang="en-US" sz="3600" dirty="0"/>
              <a:t> in </a:t>
            </a:r>
            <a:r>
              <a:rPr lang="en-US" sz="3600" dirty="0" err="1"/>
              <a:t>društvom</a:t>
            </a:r>
            <a:r>
              <a:rPr lang="en-US" sz="3600" dirty="0"/>
              <a:t> v </a:t>
            </a:r>
            <a:r>
              <a:rPr lang="en-US" sz="3600" dirty="0" err="1"/>
              <a:t>Državnem</a:t>
            </a:r>
            <a:r>
              <a:rPr lang="en-US" sz="3600" dirty="0"/>
              <a:t> </a:t>
            </a:r>
            <a:r>
              <a:rPr lang="en-US" sz="3600" dirty="0" err="1"/>
              <a:t>svetu</a:t>
            </a:r>
            <a:r>
              <a:rPr lang="en-US" sz="3600" dirty="0"/>
              <a:t> (30 </a:t>
            </a:r>
            <a:r>
              <a:rPr lang="en-US" sz="3600" dirty="0" err="1"/>
              <a:t>udeležencev</a:t>
            </a:r>
            <a:r>
              <a:rPr lang="en-US" sz="3600" dirty="0"/>
              <a:t>)</a:t>
            </a:r>
          </a:p>
          <a:p>
            <a:endParaRPr lang="en-US" sz="3600" dirty="0"/>
          </a:p>
          <a:p>
            <a:r>
              <a:rPr lang="en-US" sz="3600" dirty="0" err="1"/>
              <a:t>Delavnice</a:t>
            </a:r>
            <a:r>
              <a:rPr lang="en-US" sz="3600" dirty="0"/>
              <a:t>:</a:t>
            </a:r>
          </a:p>
          <a:p>
            <a:pPr lvl="1"/>
            <a:r>
              <a:rPr lang="en-US" sz="3600" dirty="0" err="1"/>
              <a:t>Delavnica</a:t>
            </a:r>
            <a:r>
              <a:rPr lang="en-US" sz="3600" dirty="0"/>
              <a:t> </a:t>
            </a:r>
            <a:r>
              <a:rPr lang="en-US" sz="3600" dirty="0" err="1"/>
              <a:t>za</a:t>
            </a:r>
            <a:r>
              <a:rPr lang="en-US" sz="3600" dirty="0"/>
              <a:t> </a:t>
            </a:r>
            <a:r>
              <a:rPr lang="en-US" sz="3600" dirty="0" err="1"/>
              <a:t>občine</a:t>
            </a:r>
            <a:r>
              <a:rPr lang="en-US" sz="3600" dirty="0"/>
              <a:t> (30 </a:t>
            </a:r>
            <a:r>
              <a:rPr lang="en-US" sz="3600" dirty="0" err="1"/>
              <a:t>udeležencev</a:t>
            </a:r>
            <a:r>
              <a:rPr lang="en-US" sz="3600" dirty="0"/>
              <a:t>)</a:t>
            </a:r>
          </a:p>
          <a:p>
            <a:pPr lvl="1"/>
            <a:r>
              <a:rPr lang="en-US" sz="3600" dirty="0" err="1"/>
              <a:t>Delavnica</a:t>
            </a:r>
            <a:r>
              <a:rPr lang="en-US" sz="3600" dirty="0"/>
              <a:t> </a:t>
            </a:r>
            <a:r>
              <a:rPr lang="en-US" sz="3600" dirty="0" err="1"/>
              <a:t>za</a:t>
            </a:r>
            <a:r>
              <a:rPr lang="en-US" sz="3600" dirty="0"/>
              <a:t> </a:t>
            </a:r>
            <a:r>
              <a:rPr lang="en-US" sz="3600" dirty="0" err="1"/>
              <a:t>društva</a:t>
            </a:r>
            <a:r>
              <a:rPr lang="en-US" sz="3600" dirty="0"/>
              <a:t> (12 </a:t>
            </a:r>
            <a:r>
              <a:rPr lang="en-US" sz="3600" dirty="0" err="1"/>
              <a:t>udeležencev</a:t>
            </a:r>
            <a:r>
              <a:rPr lang="en-US" sz="3600" dirty="0"/>
              <a:t>)</a:t>
            </a:r>
          </a:p>
          <a:p>
            <a:endParaRPr lang="en-US" sz="3600" dirty="0"/>
          </a:p>
          <a:p>
            <a:r>
              <a:rPr lang="en-US" sz="3600" dirty="0" err="1"/>
              <a:t>Spletne</a:t>
            </a:r>
            <a:r>
              <a:rPr lang="en-US" sz="3600" dirty="0"/>
              <a:t> </a:t>
            </a:r>
            <a:r>
              <a:rPr lang="en-US" sz="3600" dirty="0" err="1"/>
              <a:t>strani</a:t>
            </a:r>
            <a:r>
              <a:rPr lang="en-US" sz="3600" dirty="0"/>
              <a:t> in </a:t>
            </a:r>
            <a:r>
              <a:rPr lang="en-US" sz="3600" dirty="0" err="1"/>
              <a:t>glasila</a:t>
            </a:r>
            <a:r>
              <a:rPr lang="en-US" sz="3600" dirty="0"/>
              <a:t> </a:t>
            </a:r>
            <a:r>
              <a:rPr lang="en-US" sz="3600" dirty="0" err="1"/>
              <a:t>projektnih</a:t>
            </a:r>
            <a:r>
              <a:rPr lang="en-US" sz="3600" dirty="0"/>
              <a:t> </a:t>
            </a:r>
            <a:r>
              <a:rPr lang="en-US" sz="3600" dirty="0" err="1"/>
              <a:t>partnerjev</a:t>
            </a:r>
            <a:r>
              <a:rPr lang="sl-SI" sz="3600" dirty="0"/>
              <a:t>, 1x tedensko delovni sestanek</a:t>
            </a:r>
            <a:endParaRPr lang="en-US" sz="3600" dirty="0"/>
          </a:p>
          <a:p>
            <a:pPr marL="114300" indent="0">
              <a:buNone/>
            </a:pPr>
            <a:endParaRPr lang="en-US" sz="3600" dirty="0"/>
          </a:p>
          <a:p>
            <a:pPr lvl="1"/>
            <a:endParaRPr lang="en-US" sz="3600" dirty="0"/>
          </a:p>
          <a:p>
            <a:r>
              <a:rPr lang="sl-SI" sz="3600" dirty="0"/>
              <a:t>Predstavitve</a:t>
            </a:r>
          </a:p>
          <a:p>
            <a:pPr lvl="1"/>
            <a:r>
              <a:rPr lang="en-US" sz="3500" dirty="0" err="1"/>
              <a:t>Prispev</a:t>
            </a:r>
            <a:r>
              <a:rPr lang="sl-SI" sz="3500" dirty="0"/>
              <a:t>ki na mednarodnih konferencah </a:t>
            </a:r>
            <a:endParaRPr lang="en-US" sz="3500" dirty="0"/>
          </a:p>
          <a:p>
            <a:pPr lvl="1"/>
            <a:r>
              <a:rPr lang="en-US" sz="3500" dirty="0" err="1" smtClean="0"/>
              <a:t>Tekmovanje</a:t>
            </a:r>
            <a:r>
              <a:rPr lang="en-US" sz="3500" dirty="0" smtClean="0"/>
              <a:t> </a:t>
            </a:r>
            <a:r>
              <a:rPr lang="en-US" sz="3500" dirty="0" err="1"/>
              <a:t>na</a:t>
            </a:r>
            <a:r>
              <a:rPr lang="en-US" sz="3500" dirty="0"/>
              <a:t> 6. </a:t>
            </a:r>
            <a:r>
              <a:rPr lang="en-US" sz="3500" dirty="0" err="1"/>
              <a:t>mednarodni</a:t>
            </a:r>
            <a:r>
              <a:rPr lang="en-US" sz="3500" dirty="0"/>
              <a:t> </a:t>
            </a:r>
            <a:r>
              <a:rPr lang="en-US" sz="3500" dirty="0" err="1"/>
              <a:t>Konferenci</a:t>
            </a:r>
            <a:r>
              <a:rPr lang="en-US" sz="3500" dirty="0"/>
              <a:t> o </a:t>
            </a:r>
            <a:r>
              <a:rPr lang="en-US" sz="3500" dirty="0" err="1"/>
              <a:t>prenosu</a:t>
            </a:r>
            <a:r>
              <a:rPr lang="en-US" sz="3500" dirty="0"/>
              <a:t> </a:t>
            </a:r>
            <a:r>
              <a:rPr lang="en-US" sz="3500" dirty="0" err="1"/>
              <a:t>tehnologij</a:t>
            </a:r>
            <a:r>
              <a:rPr lang="en-US" sz="3500" dirty="0"/>
              <a:t> in </a:t>
            </a:r>
            <a:r>
              <a:rPr lang="en-US" sz="3500" dirty="0" err="1"/>
              <a:t>Dnevu</a:t>
            </a:r>
            <a:r>
              <a:rPr lang="en-US" sz="3500" dirty="0"/>
              <a:t> </a:t>
            </a:r>
            <a:r>
              <a:rPr lang="en-US" sz="3500" dirty="0" err="1"/>
              <a:t>inovativnosti</a:t>
            </a:r>
            <a:r>
              <a:rPr lang="en-US" sz="3500" dirty="0"/>
              <a:t> 2013 </a:t>
            </a:r>
            <a:r>
              <a:rPr lang="en-US" sz="3500" dirty="0" err="1"/>
              <a:t>za</a:t>
            </a:r>
            <a:r>
              <a:rPr lang="en-US" sz="3500" dirty="0"/>
              <a:t> </a:t>
            </a:r>
            <a:r>
              <a:rPr lang="en-US" sz="3500" dirty="0" err="1"/>
              <a:t>najbolj</a:t>
            </a:r>
            <a:r>
              <a:rPr lang="en-US" sz="3500" dirty="0"/>
              <a:t> </a:t>
            </a:r>
            <a:r>
              <a:rPr lang="en-US" sz="3500" dirty="0" err="1"/>
              <a:t>inventivni</a:t>
            </a:r>
            <a:r>
              <a:rPr lang="en-US" sz="3500" dirty="0"/>
              <a:t>/</a:t>
            </a:r>
            <a:r>
              <a:rPr lang="en-US" sz="3500" dirty="0" err="1"/>
              <a:t>inovativni</a:t>
            </a:r>
            <a:r>
              <a:rPr lang="en-US" sz="3500" dirty="0"/>
              <a:t> </a:t>
            </a:r>
            <a:r>
              <a:rPr lang="en-US" sz="3500" dirty="0" err="1"/>
              <a:t>projekt</a:t>
            </a:r>
            <a:r>
              <a:rPr lang="en-US" sz="3500" dirty="0"/>
              <a:t> </a:t>
            </a:r>
            <a:r>
              <a:rPr lang="en-US" sz="3500" dirty="0" err="1"/>
              <a:t>iz</a:t>
            </a:r>
            <a:r>
              <a:rPr lang="en-US" sz="3500" dirty="0"/>
              <a:t> </a:t>
            </a:r>
            <a:r>
              <a:rPr lang="en-US" sz="3500" dirty="0" err="1"/>
              <a:t>javnih</a:t>
            </a:r>
            <a:r>
              <a:rPr lang="en-US" sz="3500" dirty="0"/>
              <a:t> </a:t>
            </a:r>
            <a:r>
              <a:rPr lang="en-US" sz="3500" dirty="0" err="1"/>
              <a:t>raziskovalnih</a:t>
            </a:r>
            <a:r>
              <a:rPr lang="en-US" sz="3500" dirty="0"/>
              <a:t> </a:t>
            </a:r>
            <a:r>
              <a:rPr lang="en-US" sz="3500" dirty="0" err="1"/>
              <a:t>organizacij</a:t>
            </a:r>
            <a:r>
              <a:rPr lang="en-US" sz="3500" dirty="0"/>
              <a:t> </a:t>
            </a:r>
            <a:r>
              <a:rPr lang="en-US" sz="3500" dirty="0" err="1"/>
              <a:t>za</a:t>
            </a:r>
            <a:r>
              <a:rPr lang="en-US" sz="3500" dirty="0"/>
              <a:t> </a:t>
            </a:r>
            <a:r>
              <a:rPr lang="en-US" sz="3500" dirty="0" err="1"/>
              <a:t>gospodarstvo</a:t>
            </a:r>
            <a:r>
              <a:rPr lang="en-US" sz="3500" dirty="0"/>
              <a:t> v </a:t>
            </a:r>
            <a:r>
              <a:rPr lang="en-US" sz="3500" dirty="0" err="1"/>
              <a:t>letu</a:t>
            </a:r>
            <a:r>
              <a:rPr lang="en-US" sz="3500" dirty="0"/>
              <a:t> 2013</a:t>
            </a:r>
            <a:endParaRPr lang="sl-SI" sz="3500" dirty="0"/>
          </a:p>
          <a:p>
            <a:pPr lvl="1"/>
            <a:r>
              <a:rPr lang="en-US" sz="3500" dirty="0" err="1"/>
              <a:t>Slovenski</a:t>
            </a:r>
            <a:r>
              <a:rPr lang="en-US" sz="3500" dirty="0"/>
              <a:t> forum </a:t>
            </a:r>
            <a:r>
              <a:rPr lang="en-US" sz="3500" dirty="0" err="1"/>
              <a:t>inovacij</a:t>
            </a:r>
            <a:r>
              <a:rPr lang="en-US" sz="3500" dirty="0"/>
              <a:t> 2013</a:t>
            </a:r>
            <a:r>
              <a:rPr lang="sl-SI" sz="3500" dirty="0"/>
              <a:t> (Finance)</a:t>
            </a:r>
            <a:endParaRPr lang="en-US" sz="3500" dirty="0"/>
          </a:p>
          <a:p>
            <a:endParaRPr lang="en-US" sz="3400" dirty="0" smtClean="0"/>
          </a:p>
          <a:p>
            <a:r>
              <a:rPr lang="en-US" sz="3800" dirty="0" err="1" smtClean="0"/>
              <a:t>Planirana</a:t>
            </a:r>
            <a:r>
              <a:rPr lang="en-US" sz="3800" dirty="0" smtClean="0"/>
              <a:t> </a:t>
            </a:r>
            <a:r>
              <a:rPr lang="en-US" sz="3800" dirty="0" err="1" smtClean="0"/>
              <a:t>promocija</a:t>
            </a:r>
            <a:r>
              <a:rPr lang="sl-SI" sz="3800" dirty="0" smtClean="0"/>
              <a:t>/prenos</a:t>
            </a:r>
            <a:r>
              <a:rPr lang="en-US" sz="3800" dirty="0" smtClean="0"/>
              <a:t>:</a:t>
            </a:r>
          </a:p>
          <a:p>
            <a:pPr lvl="1"/>
            <a:r>
              <a:rPr lang="sl-SI" sz="3400" dirty="0" smtClean="0"/>
              <a:t>* </a:t>
            </a:r>
            <a:r>
              <a:rPr lang="en-US" sz="3400" dirty="0" err="1" smtClean="0"/>
              <a:t>Tiskovna</a:t>
            </a:r>
            <a:r>
              <a:rPr lang="en-US" sz="3400" dirty="0" smtClean="0"/>
              <a:t> </a:t>
            </a:r>
            <a:r>
              <a:rPr lang="en-US" sz="3400" dirty="0" err="1" smtClean="0"/>
              <a:t>konferenca</a:t>
            </a:r>
            <a:endParaRPr lang="en-US" sz="3400" dirty="0" smtClean="0"/>
          </a:p>
          <a:p>
            <a:pPr lvl="1"/>
            <a:r>
              <a:rPr lang="en-US" sz="3400" dirty="0" smtClean="0"/>
              <a:t>TV </a:t>
            </a:r>
            <a:r>
              <a:rPr lang="en-US" sz="3400" dirty="0" err="1" smtClean="0"/>
              <a:t>prispevek</a:t>
            </a:r>
            <a:endParaRPr lang="sl-SI" sz="3400" dirty="0" smtClean="0"/>
          </a:p>
          <a:p>
            <a:pPr lvl="1"/>
            <a:r>
              <a:rPr lang="sl-SI" sz="3400" dirty="0" smtClean="0"/>
              <a:t>Zadnja delavnica za vse občine</a:t>
            </a:r>
          </a:p>
          <a:p>
            <a:pPr lvl="1"/>
            <a:r>
              <a:rPr lang="sl-SI" sz="3400" dirty="0" smtClean="0"/>
              <a:t>*Specialna pomoč </a:t>
            </a:r>
            <a:r>
              <a:rPr lang="sl-SI" sz="3400" dirty="0"/>
              <a:t>(</a:t>
            </a:r>
            <a:r>
              <a:rPr lang="sl-SI" sz="3400" dirty="0" smtClean="0"/>
              <a:t>večjim ali zainteresiranim) občinam</a:t>
            </a:r>
            <a:endParaRPr lang="en-US" sz="3400" dirty="0" smtClean="0"/>
          </a:p>
          <a:p>
            <a:endParaRPr lang="en-US" dirty="0"/>
          </a:p>
        </p:txBody>
      </p:sp>
      <p:sp>
        <p:nvSpPr>
          <p:cNvPr id="5" name="Ograda številke diapozitiva 4"/>
          <p:cNvSpPr>
            <a:spLocks noGrp="1"/>
          </p:cNvSpPr>
          <p:nvPr>
            <p:ph type="sldNum" sz="quarter" idx="12"/>
          </p:nvPr>
        </p:nvSpPr>
        <p:spPr/>
        <p:txBody>
          <a:bodyPr/>
          <a:lstStyle/>
          <a:p>
            <a:fld id="{687D7A59-36E2-48B9-B146-C1E59501F63F}" type="slidenum">
              <a:rPr lang="en-US" smtClean="0"/>
              <a:pPr/>
              <a:t>12</a:t>
            </a:fld>
            <a:endParaRPr lang="en-US"/>
          </a:p>
        </p:txBody>
      </p:sp>
      <p:sp>
        <p:nvSpPr>
          <p:cNvPr id="6" name="Ograda noge 5"/>
          <p:cNvSpPr>
            <a:spLocks noGrp="1"/>
          </p:cNvSpPr>
          <p:nvPr>
            <p:ph type="ftr" sz="quarter" idx="11"/>
          </p:nvPr>
        </p:nvSpPr>
        <p:spPr/>
        <p:txBody>
          <a:bodyPr/>
          <a:lstStyle/>
          <a:p>
            <a:r>
              <a:rPr lang="en-US" smtClean="0">
                <a:solidFill>
                  <a:srgbClr val="DFDCB7"/>
                </a:solidFill>
              </a:rPr>
              <a:t>OBČINE, 18.11.2013 IJS</a:t>
            </a:r>
            <a:endParaRPr lang="en-US">
              <a:solidFill>
                <a:srgbClr val="DFDCB7"/>
              </a:solidFill>
            </a:endParaRPr>
          </a:p>
        </p:txBody>
      </p:sp>
    </p:spTree>
    <p:extLst>
      <p:ext uri="{BB962C8B-B14F-4D97-AF65-F5344CB8AC3E}">
        <p14:creationId xmlns:p14="http://schemas.microsoft.com/office/powerpoint/2010/main" val="29330008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850106"/>
          </a:xfrm>
        </p:spPr>
        <p:txBody>
          <a:bodyPr/>
          <a:lstStyle/>
          <a:p>
            <a:r>
              <a:rPr lang="sl-SI" dirty="0" smtClean="0"/>
              <a:t>Kako namestiti Asistenta?</a:t>
            </a:r>
            <a:endParaRPr lang="en-US" dirty="0"/>
          </a:p>
        </p:txBody>
      </p:sp>
      <p:sp>
        <p:nvSpPr>
          <p:cNvPr id="3" name="Content Placeholder 2"/>
          <p:cNvSpPr>
            <a:spLocks noGrp="1"/>
          </p:cNvSpPr>
          <p:nvPr>
            <p:ph idx="1"/>
          </p:nvPr>
        </p:nvSpPr>
        <p:spPr>
          <a:xfrm>
            <a:off x="467544" y="1124744"/>
            <a:ext cx="7620000" cy="5877272"/>
          </a:xfrm>
        </p:spPr>
        <p:txBody>
          <a:bodyPr>
            <a:normAutofit fontScale="92500"/>
          </a:bodyPr>
          <a:lstStyle/>
          <a:p>
            <a:pPr marL="114300" indent="0">
              <a:buNone/>
            </a:pPr>
            <a:r>
              <a:rPr lang="sl-SI" b="1" dirty="0" smtClean="0"/>
              <a:t>1. Sami  </a:t>
            </a:r>
          </a:p>
          <a:p>
            <a:pPr>
              <a:buFontTx/>
              <a:buChar char="-"/>
            </a:pPr>
            <a:r>
              <a:rPr lang="sl-SI" dirty="0" smtClean="0"/>
              <a:t>2-3 dni dela sami (skupno je vsega besedila za en izvod Dela, dostikrat samo popravite obstoječe besedilo)</a:t>
            </a:r>
          </a:p>
          <a:p>
            <a:pPr>
              <a:buFontTx/>
              <a:buChar char="-"/>
            </a:pPr>
            <a:r>
              <a:rPr lang="sl-SI" dirty="0"/>
              <a:t>d</a:t>
            </a:r>
            <a:r>
              <a:rPr lang="sl-SI" dirty="0" smtClean="0"/>
              <a:t>obrodošla informacijska znanja</a:t>
            </a:r>
          </a:p>
          <a:p>
            <a:pPr>
              <a:buFontTx/>
              <a:buChar char="-"/>
            </a:pPr>
            <a:r>
              <a:rPr lang="sl-SI" dirty="0"/>
              <a:t>u</a:t>
            </a:r>
            <a:r>
              <a:rPr lang="sl-SI" dirty="0" smtClean="0"/>
              <a:t>poraba „zlate osnove“: samo spreminjate besedilo za vašo občino</a:t>
            </a:r>
          </a:p>
          <a:p>
            <a:pPr>
              <a:buFontTx/>
              <a:buChar char="-"/>
            </a:pPr>
            <a:r>
              <a:rPr lang="sl-SI" dirty="0"/>
              <a:t>v</a:t>
            </a:r>
            <a:r>
              <a:rPr lang="sl-SI" dirty="0" smtClean="0"/>
              <a:t>eliko pravil zamrznete – boste popravili kasneje, če/ko se bo pojavil interes (ostane besedila za cca 1/3 časnika Delo)</a:t>
            </a:r>
          </a:p>
          <a:p>
            <a:pPr>
              <a:buFontTx/>
              <a:buChar char="-"/>
            </a:pPr>
            <a:r>
              <a:rPr lang="sl-SI" dirty="0"/>
              <a:t>n</a:t>
            </a:r>
            <a:r>
              <a:rPr lang="sl-SI" dirty="0" smtClean="0"/>
              <a:t>aredite samo osnovo osnove, potem boste dodajali in popravljali, ko bo čas – prvo operativno verzijo dajte na internet</a:t>
            </a:r>
          </a:p>
          <a:p>
            <a:pPr>
              <a:buFontTx/>
              <a:buChar char="-"/>
            </a:pPr>
            <a:r>
              <a:rPr lang="sl-SI" dirty="0"/>
              <a:t>č</a:t>
            </a:r>
            <a:r>
              <a:rPr lang="sl-SI" dirty="0" smtClean="0"/>
              <a:t>e se karkoli zaplete, si označite za zastonj dan pomoči ali pošljite zbrana vprašanja po </a:t>
            </a:r>
            <a:r>
              <a:rPr lang="sl-SI" dirty="0" err="1" smtClean="0"/>
              <a:t>epošti</a:t>
            </a:r>
            <a:endParaRPr lang="sl-SI" dirty="0" smtClean="0"/>
          </a:p>
          <a:p>
            <a:pPr>
              <a:buFontTx/>
              <a:buChar char="-"/>
            </a:pPr>
            <a:r>
              <a:rPr lang="sl-SI" dirty="0" smtClean="0"/>
              <a:t>1 dan je zastonj pomoči – uporabite ga lahko prvi ali zadnji dan dela </a:t>
            </a:r>
          </a:p>
          <a:p>
            <a:pPr>
              <a:buFontTx/>
              <a:buChar char="-"/>
            </a:pPr>
            <a:endParaRPr lang="en-US" dirty="0" smtClean="0"/>
          </a:p>
          <a:p>
            <a:pPr marL="114300" indent="0">
              <a:buNone/>
            </a:pPr>
            <a:r>
              <a:rPr lang="sl-SI" b="1" dirty="0" smtClean="0"/>
              <a:t>2. Naročite zunanjo izvedbo (simboličnih 100 evrov) </a:t>
            </a:r>
            <a:endParaRPr lang="sl-SI" b="1" dirty="0"/>
          </a:p>
          <a:p>
            <a:pPr lvl="0">
              <a:buClr>
                <a:srgbClr val="A9A57C"/>
              </a:buClr>
              <a:buFontTx/>
              <a:buChar char="-"/>
            </a:pPr>
            <a:r>
              <a:rPr lang="sl-SI" dirty="0" smtClean="0"/>
              <a:t> </a:t>
            </a:r>
            <a:r>
              <a:rPr lang="sl-SI" dirty="0" smtClean="0">
                <a:solidFill>
                  <a:srgbClr val="2F2B20"/>
                </a:solidFill>
              </a:rPr>
              <a:t>2 dni </a:t>
            </a:r>
            <a:r>
              <a:rPr lang="sl-SI" dirty="0">
                <a:solidFill>
                  <a:srgbClr val="2F2B20"/>
                </a:solidFill>
              </a:rPr>
              <a:t>dela </a:t>
            </a:r>
            <a:r>
              <a:rPr lang="sl-SI" dirty="0" smtClean="0">
                <a:solidFill>
                  <a:srgbClr val="2F2B20"/>
                </a:solidFill>
              </a:rPr>
              <a:t>– vi pripravite informacije, pomoč vam vnaša</a:t>
            </a:r>
            <a:endParaRPr lang="sl-SI" dirty="0"/>
          </a:p>
          <a:p>
            <a:pPr lvl="0">
              <a:buClr>
                <a:srgbClr val="A9A57C"/>
              </a:buClr>
              <a:buFontTx/>
              <a:buChar char="-"/>
            </a:pPr>
            <a:r>
              <a:rPr lang="sl-SI" dirty="0">
                <a:solidFill>
                  <a:srgbClr val="2F2B20"/>
                </a:solidFill>
              </a:rPr>
              <a:t>p</a:t>
            </a:r>
            <a:r>
              <a:rPr lang="sl-SI" dirty="0" smtClean="0">
                <a:solidFill>
                  <a:srgbClr val="2F2B20"/>
                </a:solidFill>
              </a:rPr>
              <a:t>omoč pride delat k vam</a:t>
            </a:r>
            <a:endParaRPr lang="sl-SI" dirty="0">
              <a:solidFill>
                <a:srgbClr val="2F2B20"/>
              </a:solidFill>
            </a:endParaRPr>
          </a:p>
        </p:txBody>
      </p:sp>
      <p:sp>
        <p:nvSpPr>
          <p:cNvPr id="4" name="Footer Placeholder 3"/>
          <p:cNvSpPr>
            <a:spLocks noGrp="1"/>
          </p:cNvSpPr>
          <p:nvPr>
            <p:ph type="ftr" sz="quarter" idx="11"/>
          </p:nvPr>
        </p:nvSpPr>
        <p:spPr/>
        <p:txBody>
          <a:bodyPr/>
          <a:lstStyle/>
          <a:p>
            <a:r>
              <a:rPr lang="sl-SI" smtClean="0"/>
              <a:t>OBČINE, 18.11.2013 IJS</a:t>
            </a:r>
            <a:endParaRPr lang="sl-SI" dirty="0"/>
          </a:p>
        </p:txBody>
      </p:sp>
      <p:sp>
        <p:nvSpPr>
          <p:cNvPr id="5" name="Slide Number Placeholder 4"/>
          <p:cNvSpPr>
            <a:spLocks noGrp="1"/>
          </p:cNvSpPr>
          <p:nvPr>
            <p:ph type="sldNum" sz="quarter" idx="12"/>
          </p:nvPr>
        </p:nvSpPr>
        <p:spPr/>
        <p:txBody>
          <a:bodyPr/>
          <a:lstStyle/>
          <a:p>
            <a:fld id="{310E4FF0-FB62-447E-B38E-C828BC14EB03}" type="slidenum">
              <a:rPr lang="sl-SI" smtClean="0"/>
              <a:t>13</a:t>
            </a:fld>
            <a:endParaRPr lang="sl-SI"/>
          </a:p>
        </p:txBody>
      </p:sp>
    </p:spTree>
    <p:extLst>
      <p:ext uri="{BB962C8B-B14F-4D97-AF65-F5344CB8AC3E}">
        <p14:creationId xmlns:p14="http://schemas.microsoft.com/office/powerpoint/2010/main" val="26429544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sl-SI" smtClean="0"/>
              <a:t>OBČINE, 18.11.2013 IJS</a:t>
            </a:r>
            <a:endParaRPr lang="sl-SI" dirty="0"/>
          </a:p>
        </p:txBody>
      </p:sp>
      <p:sp>
        <p:nvSpPr>
          <p:cNvPr id="5" name="Slide Number Placeholder 4"/>
          <p:cNvSpPr>
            <a:spLocks noGrp="1"/>
          </p:cNvSpPr>
          <p:nvPr>
            <p:ph type="sldNum" sz="quarter" idx="12"/>
          </p:nvPr>
        </p:nvSpPr>
        <p:spPr/>
        <p:txBody>
          <a:bodyPr/>
          <a:lstStyle/>
          <a:p>
            <a:fld id="{310E4FF0-FB62-447E-B38E-C828BC14EB03}" type="slidenum">
              <a:rPr lang="sl-SI" smtClean="0"/>
              <a:t>14</a:t>
            </a:fld>
            <a:endParaRPr lang="sl-SI"/>
          </a:p>
        </p:txBody>
      </p:sp>
      <p:sp>
        <p:nvSpPr>
          <p:cNvPr id="7" name="Title 5"/>
          <p:cNvSpPr txBox="1">
            <a:spLocks/>
          </p:cNvSpPr>
          <p:nvPr/>
        </p:nvSpPr>
        <p:spPr>
          <a:xfrm>
            <a:off x="539552" y="1412776"/>
            <a:ext cx="7659687" cy="3816424"/>
          </a:xfrm>
          <a:prstGeom prst="rect">
            <a:avLst/>
          </a:prstGeom>
        </p:spPr>
        <p:txBody>
          <a:bodyPr vert="horz" lIns="91440" tIns="45720" rIns="91440" bIns="45720" rtlCol="0" anchor="t">
            <a:noAutofit/>
          </a:bodyPr>
          <a:lstStyle>
            <a:lvl1pPr algn="l" defTabSz="914400" rtl="0" eaLnBrk="1" latinLnBrk="0" hangingPunct="1">
              <a:spcBef>
                <a:spcPct val="0"/>
              </a:spcBef>
              <a:buNone/>
              <a:defRPr sz="3600" b="0" kern="1200" cap="all" spc="-100" baseline="0">
                <a:ln>
                  <a:noFill/>
                </a:ln>
                <a:solidFill>
                  <a:schemeClr val="tx2"/>
                </a:solidFill>
                <a:effectLst/>
                <a:latin typeface="+mj-lt"/>
                <a:ea typeface="+mj-ea"/>
                <a:cs typeface="+mj-cs"/>
              </a:defRPr>
            </a:lvl1pPr>
          </a:lstStyle>
          <a:p>
            <a:pPr algn="ctr"/>
            <a:endParaRPr lang="sl-SI" cap="none" dirty="0"/>
          </a:p>
          <a:p>
            <a:pPr algn="ctr"/>
            <a:r>
              <a:rPr lang="sl-SI" cap="none" dirty="0" smtClean="0"/>
              <a:t>Hvala vam, da ste pripravljeni pomagati občanom in slovenskemu razvoju</a:t>
            </a:r>
          </a:p>
          <a:p>
            <a:pPr algn="ctr"/>
            <a:endParaRPr lang="sl-SI" cap="none" dirty="0"/>
          </a:p>
          <a:p>
            <a:pPr algn="ctr"/>
            <a:r>
              <a:rPr lang="sl-SI" cap="none" dirty="0" smtClean="0"/>
              <a:t>Bodite med prvimi in </a:t>
            </a:r>
            <a:r>
              <a:rPr lang="sl-SI" cap="none" smtClean="0"/>
              <a:t>najbolj uspešnimi</a:t>
            </a:r>
            <a:endParaRPr lang="en-US" cap="none" dirty="0"/>
          </a:p>
        </p:txBody>
      </p:sp>
    </p:spTree>
    <p:extLst>
      <p:ext uri="{BB962C8B-B14F-4D97-AF65-F5344CB8AC3E}">
        <p14:creationId xmlns:p14="http://schemas.microsoft.com/office/powerpoint/2010/main" val="15820257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smtClean="0"/>
              <a:t> Urnik delavnice</a:t>
            </a:r>
            <a:endParaRPr lang="en-US" dirty="0"/>
          </a:p>
        </p:txBody>
      </p:sp>
      <p:sp>
        <p:nvSpPr>
          <p:cNvPr id="3" name="Content Placeholder 2"/>
          <p:cNvSpPr>
            <a:spLocks noGrp="1"/>
          </p:cNvSpPr>
          <p:nvPr>
            <p:ph idx="1"/>
          </p:nvPr>
        </p:nvSpPr>
        <p:spPr/>
        <p:txBody>
          <a:bodyPr>
            <a:normAutofit/>
          </a:bodyPr>
          <a:lstStyle/>
          <a:p>
            <a:r>
              <a:rPr lang="sl-SI" dirty="0" smtClean="0"/>
              <a:t>Prvi blok  </a:t>
            </a:r>
            <a:br>
              <a:rPr lang="sl-SI" dirty="0" smtClean="0"/>
            </a:br>
            <a:r>
              <a:rPr lang="sl-SI" dirty="0" smtClean="0"/>
              <a:t>Pozdravni govori, splošno o sistemu</a:t>
            </a:r>
            <a:br>
              <a:rPr lang="sl-SI" dirty="0" smtClean="0"/>
            </a:br>
            <a:r>
              <a:rPr lang="sl-SI" dirty="0" smtClean="0"/>
              <a:t>Kako ga uporabljajo občani, ki imajo inteligentni mobilni telefon</a:t>
            </a:r>
            <a:r>
              <a:rPr lang="sl-SI" dirty="0"/>
              <a:t> </a:t>
            </a:r>
            <a:r>
              <a:rPr lang="sl-SI" dirty="0" smtClean="0"/>
              <a:t>ali računalnik</a:t>
            </a:r>
          </a:p>
          <a:p>
            <a:pPr marL="114300" indent="0">
              <a:buNone/>
            </a:pPr>
            <a:r>
              <a:rPr lang="sl-SI" dirty="0" smtClean="0">
                <a:solidFill>
                  <a:srgbClr val="2F2B20"/>
                </a:solidFill>
              </a:rPr>
              <a:t>    (Prijava za namestitev Asistenta za vašo občino)</a:t>
            </a:r>
          </a:p>
          <a:p>
            <a:pPr marL="114300" indent="0">
              <a:buNone/>
            </a:pPr>
            <a:endParaRPr lang="sl-SI" b="1" dirty="0">
              <a:solidFill>
                <a:srgbClr val="2F2B20"/>
              </a:solidFill>
            </a:endParaRPr>
          </a:p>
          <a:p>
            <a:r>
              <a:rPr lang="sl-SI" dirty="0" smtClean="0">
                <a:solidFill>
                  <a:srgbClr val="2F2B20"/>
                </a:solidFill>
              </a:rPr>
              <a:t>Drugi blok</a:t>
            </a:r>
            <a:br>
              <a:rPr lang="sl-SI" dirty="0" smtClean="0">
                <a:solidFill>
                  <a:srgbClr val="2F2B20"/>
                </a:solidFill>
              </a:rPr>
            </a:br>
            <a:r>
              <a:rPr lang="sl-SI" dirty="0" smtClean="0">
                <a:solidFill>
                  <a:srgbClr val="2F2B20"/>
                </a:solidFill>
              </a:rPr>
              <a:t>Delavnica v živo</a:t>
            </a:r>
            <a:r>
              <a:rPr lang="sl-SI" dirty="0">
                <a:solidFill>
                  <a:srgbClr val="2F2B20"/>
                </a:solidFill>
              </a:rPr>
              <a:t/>
            </a:r>
            <a:br>
              <a:rPr lang="sl-SI" dirty="0">
                <a:solidFill>
                  <a:srgbClr val="2F2B20"/>
                </a:solidFill>
              </a:rPr>
            </a:br>
            <a:r>
              <a:rPr lang="sl-SI" dirty="0" smtClean="0">
                <a:solidFill>
                  <a:srgbClr val="2F2B20"/>
                </a:solidFill>
              </a:rPr>
              <a:t>Kako namestiti Asistenta v nekaj dnevih</a:t>
            </a:r>
            <a:br>
              <a:rPr lang="sl-SI" dirty="0" smtClean="0">
                <a:solidFill>
                  <a:srgbClr val="2F2B20"/>
                </a:solidFill>
              </a:rPr>
            </a:br>
            <a:endParaRPr lang="sl-SI" dirty="0" smtClean="0">
              <a:solidFill>
                <a:srgbClr val="2F2B20"/>
              </a:solidFill>
            </a:endParaRPr>
          </a:p>
        </p:txBody>
      </p:sp>
      <p:sp>
        <p:nvSpPr>
          <p:cNvPr id="4" name="Footer Placeholder 3"/>
          <p:cNvSpPr>
            <a:spLocks noGrp="1"/>
          </p:cNvSpPr>
          <p:nvPr>
            <p:ph type="ftr" sz="quarter" idx="11"/>
          </p:nvPr>
        </p:nvSpPr>
        <p:spPr/>
        <p:txBody>
          <a:bodyPr/>
          <a:lstStyle/>
          <a:p>
            <a:r>
              <a:rPr lang="sl-SI" smtClean="0"/>
              <a:t>OBČINE, 18.11.2013 IJS</a:t>
            </a:r>
            <a:endParaRPr lang="sl-SI" dirty="0"/>
          </a:p>
        </p:txBody>
      </p:sp>
      <p:sp>
        <p:nvSpPr>
          <p:cNvPr id="5" name="Slide Number Placeholder 4"/>
          <p:cNvSpPr>
            <a:spLocks noGrp="1"/>
          </p:cNvSpPr>
          <p:nvPr>
            <p:ph type="sldNum" sz="quarter" idx="12"/>
          </p:nvPr>
        </p:nvSpPr>
        <p:spPr/>
        <p:txBody>
          <a:bodyPr/>
          <a:lstStyle/>
          <a:p>
            <a:fld id="{310E4FF0-FB62-447E-B38E-C828BC14EB03}" type="slidenum">
              <a:rPr lang="sl-SI" smtClean="0"/>
              <a:t>2</a:t>
            </a:fld>
            <a:endParaRPr lang="sl-SI"/>
          </a:p>
        </p:txBody>
      </p:sp>
    </p:spTree>
    <p:extLst>
      <p:ext uri="{BB962C8B-B14F-4D97-AF65-F5344CB8AC3E}">
        <p14:creationId xmlns:p14="http://schemas.microsoft.com/office/powerpoint/2010/main" val="22951500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smtClean="0"/>
              <a:t>Podatki o projektu</a:t>
            </a:r>
            <a:endParaRPr lang="en-GB" dirty="0"/>
          </a:p>
        </p:txBody>
      </p:sp>
      <p:sp>
        <p:nvSpPr>
          <p:cNvPr id="3" name="Content Placeholder 2"/>
          <p:cNvSpPr>
            <a:spLocks noGrp="1"/>
          </p:cNvSpPr>
          <p:nvPr>
            <p:ph idx="1"/>
          </p:nvPr>
        </p:nvSpPr>
        <p:spPr/>
        <p:txBody>
          <a:bodyPr/>
          <a:lstStyle/>
          <a:p>
            <a:r>
              <a:rPr lang="sl-SI" dirty="0" smtClean="0"/>
              <a:t>7 partnerjev:</a:t>
            </a:r>
          </a:p>
          <a:p>
            <a:pPr lvl="1"/>
            <a:r>
              <a:rPr lang="sl-SI" dirty="0" smtClean="0"/>
              <a:t>Združenje občin Slovenije</a:t>
            </a:r>
          </a:p>
          <a:p>
            <a:pPr lvl="1"/>
            <a:r>
              <a:rPr lang="sl-SI" dirty="0" smtClean="0"/>
              <a:t>Institut „Jožef Stefan“</a:t>
            </a:r>
          </a:p>
          <a:p>
            <a:pPr lvl="1"/>
            <a:r>
              <a:rPr lang="sl-SI" dirty="0" smtClean="0"/>
              <a:t>Zveza Društev upokojencev Slovenije</a:t>
            </a:r>
          </a:p>
          <a:p>
            <a:pPr lvl="1"/>
            <a:r>
              <a:rPr lang="sl-SI" dirty="0" smtClean="0"/>
              <a:t>Občina Pivka</a:t>
            </a:r>
          </a:p>
          <a:p>
            <a:pPr lvl="1"/>
            <a:r>
              <a:rPr lang="sl-SI" dirty="0" smtClean="0"/>
              <a:t>Občina Litija</a:t>
            </a:r>
          </a:p>
          <a:p>
            <a:pPr lvl="1"/>
            <a:r>
              <a:rPr lang="sl-SI" dirty="0" smtClean="0"/>
              <a:t>Občina Slovenj Gradec</a:t>
            </a:r>
          </a:p>
          <a:p>
            <a:pPr lvl="1"/>
            <a:r>
              <a:rPr lang="sl-SI" dirty="0" smtClean="0"/>
              <a:t>Občina Dobrova – Polhov Gradec</a:t>
            </a:r>
          </a:p>
          <a:p>
            <a:endParaRPr lang="sl-SI" dirty="0"/>
          </a:p>
          <a:p>
            <a:r>
              <a:rPr lang="nb-NO" dirty="0" smtClean="0"/>
              <a:t>Vrednost</a:t>
            </a:r>
            <a:r>
              <a:rPr lang="nb-NO" dirty="0"/>
              <a:t>: </a:t>
            </a:r>
            <a:r>
              <a:rPr lang="nb-NO" dirty="0" smtClean="0"/>
              <a:t>148.080 EUR</a:t>
            </a:r>
            <a:endParaRPr lang="nb-NO" dirty="0"/>
          </a:p>
        </p:txBody>
      </p:sp>
      <p:pic>
        <p:nvPicPr>
          <p:cNvPr id="1026" name="Picture 2" descr="Združenje občin Slovenij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02582" y="1437976"/>
            <a:ext cx="1251392" cy="81340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J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8750" y="1486580"/>
            <a:ext cx="1101839" cy="71619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ZDU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6216" y="1225553"/>
            <a:ext cx="1905000" cy="123825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Občina Pivk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39209" y="2463803"/>
            <a:ext cx="1232991" cy="80144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Občina Slovenj Gradec"/>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84168" y="2467548"/>
            <a:ext cx="1221467" cy="793954"/>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Občina Litij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39409" y="2393595"/>
            <a:ext cx="1449015" cy="94186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Občina Dobrova - Pohlov Gradec"/>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02665" y="3645024"/>
            <a:ext cx="1366051" cy="887933"/>
          </a:xfrm>
          <a:prstGeom prst="rect">
            <a:avLst/>
          </a:prstGeom>
          <a:noFill/>
          <a:extLst>
            <a:ext uri="{909E8E84-426E-40DD-AFC4-6F175D3DCCD1}">
              <a14:hiddenFill xmlns:a14="http://schemas.microsoft.com/office/drawing/2010/main">
                <a:solidFill>
                  <a:srgbClr val="FFFFFF"/>
                </a:solidFill>
              </a14:hiddenFill>
            </a:ext>
          </a:extLst>
        </p:spPr>
      </p:pic>
      <p:sp>
        <p:nvSpPr>
          <p:cNvPr id="5" name="Ograda številke diapozitiva 4"/>
          <p:cNvSpPr>
            <a:spLocks noGrp="1"/>
          </p:cNvSpPr>
          <p:nvPr>
            <p:ph type="sldNum" sz="quarter" idx="12"/>
          </p:nvPr>
        </p:nvSpPr>
        <p:spPr/>
        <p:txBody>
          <a:bodyPr/>
          <a:lstStyle/>
          <a:p>
            <a:fld id="{687D7A59-36E2-48B9-B146-C1E59501F63F}" type="slidenum">
              <a:rPr lang="en-US" smtClean="0"/>
              <a:pPr/>
              <a:t>3</a:t>
            </a:fld>
            <a:endParaRPr lang="en-US"/>
          </a:p>
        </p:txBody>
      </p:sp>
      <p:sp>
        <p:nvSpPr>
          <p:cNvPr id="6" name="Ograda noge 5"/>
          <p:cNvSpPr>
            <a:spLocks noGrp="1"/>
          </p:cNvSpPr>
          <p:nvPr>
            <p:ph type="ftr" sz="quarter" idx="11"/>
          </p:nvPr>
        </p:nvSpPr>
        <p:spPr/>
        <p:txBody>
          <a:bodyPr/>
          <a:lstStyle/>
          <a:p>
            <a:r>
              <a:rPr lang="en-US" smtClean="0">
                <a:solidFill>
                  <a:srgbClr val="DFDCB7"/>
                </a:solidFill>
              </a:rPr>
              <a:t>OBČINE, 18.11.2013 IJS</a:t>
            </a:r>
            <a:endParaRPr lang="en-US">
              <a:solidFill>
                <a:srgbClr val="DFDCB7"/>
              </a:solidFill>
            </a:endParaRPr>
          </a:p>
        </p:txBody>
      </p:sp>
    </p:spTree>
    <p:extLst>
      <p:ext uri="{BB962C8B-B14F-4D97-AF65-F5344CB8AC3E}">
        <p14:creationId xmlns:p14="http://schemas.microsoft.com/office/powerpoint/2010/main" val="867268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smtClean="0"/>
              <a:t> Razvojna ekipa </a:t>
            </a:r>
            <a:endParaRPr lang="en-US" dirty="0"/>
          </a:p>
        </p:txBody>
      </p:sp>
      <p:sp>
        <p:nvSpPr>
          <p:cNvPr id="3" name="Content Placeholder 2"/>
          <p:cNvSpPr>
            <a:spLocks noGrp="1"/>
          </p:cNvSpPr>
          <p:nvPr>
            <p:ph idx="1"/>
          </p:nvPr>
        </p:nvSpPr>
        <p:spPr>
          <a:xfrm>
            <a:off x="467544" y="1412776"/>
            <a:ext cx="7620000" cy="4800600"/>
          </a:xfrm>
        </p:spPr>
        <p:txBody>
          <a:bodyPr>
            <a:normAutofit fontScale="70000" lnSpcReduction="20000"/>
          </a:bodyPr>
          <a:lstStyle/>
          <a:p>
            <a:pPr marL="114300" indent="0">
              <a:buNone/>
            </a:pPr>
            <a:r>
              <a:rPr lang="sl-SI" sz="2900" b="1" dirty="0">
                <a:hlinkClick r:id="rId2"/>
              </a:rPr>
              <a:t>http</a:t>
            </a:r>
            <a:r>
              <a:rPr lang="sl-SI" sz="2900" b="1" dirty="0" smtClean="0">
                <a:hlinkClick r:id="rId2"/>
              </a:rPr>
              <a:t>://projekt-asistent.si/</a:t>
            </a:r>
            <a:endParaRPr lang="sl-SI" sz="2900" b="1" dirty="0" smtClean="0"/>
          </a:p>
          <a:p>
            <a:endParaRPr lang="sl-SI" b="1" dirty="0"/>
          </a:p>
          <a:p>
            <a:r>
              <a:rPr lang="sl-SI" dirty="0" smtClean="0"/>
              <a:t>Matjaž </a:t>
            </a:r>
            <a:r>
              <a:rPr lang="sl-SI" dirty="0"/>
              <a:t>Gams, vodja odseka in strateški vodja projekta, </a:t>
            </a:r>
            <a:r>
              <a:rPr lang="sl-SI" dirty="0" err="1">
                <a:hlinkClick r:id="rId3"/>
              </a:rPr>
              <a:t>matjaz.gams@ijs.si</a:t>
            </a:r>
            <a:endParaRPr lang="sl-SI" dirty="0"/>
          </a:p>
          <a:p>
            <a:r>
              <a:rPr lang="sl-SI" dirty="0"/>
              <a:t>Damjan Kužnar, operativni vodja projekta-predvsem programiranje, </a:t>
            </a:r>
            <a:r>
              <a:rPr lang="sl-SI" dirty="0" err="1">
                <a:hlinkClick r:id="rId4"/>
              </a:rPr>
              <a:t>damjan.kuznar@ijs.si</a:t>
            </a:r>
            <a:endParaRPr lang="sl-SI" dirty="0"/>
          </a:p>
          <a:p>
            <a:r>
              <a:rPr lang="sl-SI" dirty="0"/>
              <a:t>Aleš Tavčar, operativni vodja projekta-predvsem organizacija, kontakt za sistemska vprašanja, </a:t>
            </a:r>
            <a:r>
              <a:rPr lang="sl-SI" dirty="0" err="1">
                <a:hlinkClick r:id="rId5"/>
              </a:rPr>
              <a:t>ales.tavcar@ijs.si</a:t>
            </a:r>
            <a:endParaRPr lang="sl-SI" dirty="0"/>
          </a:p>
          <a:p>
            <a:r>
              <a:rPr lang="sl-SI" dirty="0"/>
              <a:t>Vesna </a:t>
            </a:r>
            <a:r>
              <a:rPr lang="sl-SI" dirty="0" err="1"/>
              <a:t>Koricki</a:t>
            </a:r>
            <a:r>
              <a:rPr lang="sl-SI" dirty="0"/>
              <a:t> </a:t>
            </a:r>
            <a:r>
              <a:rPr lang="sl-SI" dirty="0" err="1"/>
              <a:t>Špetič</a:t>
            </a:r>
            <a:r>
              <a:rPr lang="sl-SI" dirty="0"/>
              <a:t>, organizacija, finance, poročila, </a:t>
            </a:r>
            <a:r>
              <a:rPr lang="sl-SI" dirty="0" err="1">
                <a:hlinkClick r:id="rId6"/>
              </a:rPr>
              <a:t>vesna.koricki</a:t>
            </a:r>
            <a:r>
              <a:rPr lang="sl-SI" dirty="0">
                <a:hlinkClick r:id="rId6"/>
              </a:rPr>
              <a:t>-</a:t>
            </a:r>
            <a:r>
              <a:rPr lang="sl-SI" dirty="0" err="1">
                <a:hlinkClick r:id="rId6"/>
              </a:rPr>
              <a:t>spetic@ijs.si</a:t>
            </a:r>
            <a:r>
              <a:rPr lang="sl-SI" dirty="0"/>
              <a:t>, 01 477 3968</a:t>
            </a:r>
          </a:p>
          <a:p>
            <a:r>
              <a:rPr lang="sl-SI" dirty="0"/>
              <a:t>Bogdan Pogorelc, testiranje, </a:t>
            </a:r>
            <a:r>
              <a:rPr lang="sl-SI" dirty="0" err="1">
                <a:hlinkClick r:id="rId7"/>
              </a:rPr>
              <a:t>bogdan.pogorelc@ijs.si</a:t>
            </a:r>
            <a:endParaRPr lang="sl-SI" dirty="0"/>
          </a:p>
          <a:p>
            <a:r>
              <a:rPr lang="sl-SI" dirty="0"/>
              <a:t>Luka Gams, pomoč pri končni vzpostavitvi, en dan pride pomagat na občino, kontakt za občine, </a:t>
            </a:r>
            <a:r>
              <a:rPr lang="sl-SI" dirty="0">
                <a:hlinkClick r:id="rId8"/>
              </a:rPr>
              <a:t>lukagams@gmail.com</a:t>
            </a:r>
            <a:r>
              <a:rPr lang="sl-SI" dirty="0"/>
              <a:t>, mobitel: 041 607 </a:t>
            </a:r>
            <a:r>
              <a:rPr lang="sl-SI" dirty="0" smtClean="0"/>
              <a:t>354</a:t>
            </a:r>
          </a:p>
          <a:p>
            <a:r>
              <a:rPr lang="sl-SI" dirty="0"/>
              <a:t>Hristjan Gjoreski, Windows Phone </a:t>
            </a:r>
            <a:r>
              <a:rPr lang="sl-SI" dirty="0" smtClean="0"/>
              <a:t>8</a:t>
            </a:r>
            <a:endParaRPr lang="sl-SI" dirty="0"/>
          </a:p>
          <a:p>
            <a:pPr marL="114300" indent="0">
              <a:buNone/>
            </a:pPr>
            <a:r>
              <a:rPr lang="sl-SI" dirty="0"/>
              <a:t> </a:t>
            </a:r>
          </a:p>
          <a:p>
            <a:pPr marL="114300" indent="0">
              <a:buNone/>
            </a:pPr>
            <a:r>
              <a:rPr lang="sl-SI" b="1" dirty="0"/>
              <a:t>Študenti:</a:t>
            </a:r>
            <a:endParaRPr lang="sl-SI" dirty="0"/>
          </a:p>
          <a:p>
            <a:r>
              <a:rPr lang="sl-SI" dirty="0"/>
              <a:t>Jure Šorn, platforma </a:t>
            </a:r>
            <a:r>
              <a:rPr lang="sl-SI" dirty="0" smtClean="0"/>
              <a:t>Android, BlackBerry</a:t>
            </a:r>
            <a:endParaRPr lang="sl-SI" dirty="0"/>
          </a:p>
          <a:p>
            <a:r>
              <a:rPr lang="sl-SI" dirty="0"/>
              <a:t>Tomislav </a:t>
            </a:r>
            <a:r>
              <a:rPr lang="sl-SI" dirty="0" err="1"/>
              <a:t>Luetić</a:t>
            </a:r>
            <a:r>
              <a:rPr lang="sl-SI" dirty="0"/>
              <a:t>, spletno programiranje</a:t>
            </a:r>
          </a:p>
          <a:p>
            <a:r>
              <a:rPr lang="sl-SI" dirty="0"/>
              <a:t>Tanja Breznik, vnašanje, pomoč ZDUS</a:t>
            </a:r>
          </a:p>
          <a:p>
            <a:r>
              <a:rPr lang="sl-SI" dirty="0"/>
              <a:t>Tina Janša, spletno programiranje, razvoj skrbniških orodij</a:t>
            </a:r>
          </a:p>
          <a:p>
            <a:r>
              <a:rPr lang="sl-SI" dirty="0"/>
              <a:t>Andrej Maršič, spletno programiranje, razvoj skrbniških orodij</a:t>
            </a:r>
          </a:p>
          <a:p>
            <a:r>
              <a:rPr lang="sl-SI" dirty="0"/>
              <a:t>Polona Štefanič, </a:t>
            </a:r>
            <a:r>
              <a:rPr lang="sl-SI" dirty="0" smtClean="0"/>
              <a:t>vnašanje</a:t>
            </a:r>
          </a:p>
          <a:p>
            <a:r>
              <a:rPr lang="sl-SI" dirty="0" smtClean="0"/>
              <a:t>Matej Krebelj, iOS</a:t>
            </a:r>
          </a:p>
          <a:p>
            <a:pPr marL="114300" indent="0">
              <a:buNone/>
            </a:pPr>
            <a:endParaRPr lang="sl-SI" dirty="0"/>
          </a:p>
        </p:txBody>
      </p:sp>
      <p:sp>
        <p:nvSpPr>
          <p:cNvPr id="4" name="Footer Placeholder 3"/>
          <p:cNvSpPr>
            <a:spLocks noGrp="1"/>
          </p:cNvSpPr>
          <p:nvPr>
            <p:ph type="ftr" sz="quarter" idx="11"/>
          </p:nvPr>
        </p:nvSpPr>
        <p:spPr/>
        <p:txBody>
          <a:bodyPr/>
          <a:lstStyle/>
          <a:p>
            <a:r>
              <a:rPr lang="sl-SI" smtClean="0"/>
              <a:t>OBČINE, 18.11.2013 IJS</a:t>
            </a:r>
            <a:endParaRPr lang="sl-SI" dirty="0"/>
          </a:p>
        </p:txBody>
      </p:sp>
      <p:sp>
        <p:nvSpPr>
          <p:cNvPr id="5" name="Slide Number Placeholder 4"/>
          <p:cNvSpPr>
            <a:spLocks noGrp="1"/>
          </p:cNvSpPr>
          <p:nvPr>
            <p:ph type="sldNum" sz="quarter" idx="12"/>
          </p:nvPr>
        </p:nvSpPr>
        <p:spPr/>
        <p:txBody>
          <a:bodyPr/>
          <a:lstStyle/>
          <a:p>
            <a:fld id="{310E4FF0-FB62-447E-B38E-C828BC14EB03}" type="slidenum">
              <a:rPr lang="sl-SI" smtClean="0"/>
              <a:t>4</a:t>
            </a:fld>
            <a:endParaRPr lang="sl-SI"/>
          </a:p>
        </p:txBody>
      </p:sp>
    </p:spTree>
    <p:extLst>
      <p:ext uri="{BB962C8B-B14F-4D97-AF65-F5344CB8AC3E}">
        <p14:creationId xmlns:p14="http://schemas.microsoft.com/office/powerpoint/2010/main" val="31587518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smtClean="0"/>
              <a:t>Cilji </a:t>
            </a:r>
            <a:r>
              <a:rPr lang="en-US" dirty="0" smtClean="0"/>
              <a:t>p</a:t>
            </a:r>
            <a:r>
              <a:rPr lang="sl-SI" dirty="0" err="1" smtClean="0"/>
              <a:t>rojekta</a:t>
            </a:r>
            <a:endParaRPr lang="en-GB" dirty="0"/>
          </a:p>
        </p:txBody>
      </p:sp>
      <p:sp>
        <p:nvSpPr>
          <p:cNvPr id="5" name="Ograda številke diapozitiva 4"/>
          <p:cNvSpPr>
            <a:spLocks noGrp="1"/>
          </p:cNvSpPr>
          <p:nvPr>
            <p:ph type="sldNum" sz="quarter" idx="12"/>
          </p:nvPr>
        </p:nvSpPr>
        <p:spPr/>
        <p:txBody>
          <a:bodyPr/>
          <a:lstStyle/>
          <a:p>
            <a:fld id="{687D7A59-36E2-48B9-B146-C1E59501F63F}" type="slidenum">
              <a:rPr lang="en-US" smtClean="0"/>
              <a:pPr/>
              <a:t>5</a:t>
            </a:fld>
            <a:endParaRPr lang="en-US"/>
          </a:p>
        </p:txBody>
      </p:sp>
      <p:pic>
        <p:nvPicPr>
          <p:cNvPr id="1026" name="Picture 2" descr="http://www.ru-iphone.com/files/iphone_6133_1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6071" y="1283571"/>
            <a:ext cx="2535733" cy="1425349"/>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www.delo.si/assets/media/picture/iman/2007_02/sz6_vida_durs1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8508" y="3717032"/>
            <a:ext cx="2095500" cy="28575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5175" y="2924944"/>
            <a:ext cx="2232248" cy="646331"/>
          </a:xfrm>
          <a:prstGeom prst="rect">
            <a:avLst/>
          </a:prstGeom>
          <a:noFill/>
        </p:spPr>
        <p:txBody>
          <a:bodyPr wrap="square" rtlCol="0">
            <a:spAutoFit/>
          </a:bodyPr>
          <a:lstStyle/>
          <a:p>
            <a:pPr algn="ctr"/>
            <a:r>
              <a:rPr lang="sl-SI" b="1" dirty="0" smtClean="0">
                <a:solidFill>
                  <a:srgbClr val="2F2B20"/>
                </a:solidFill>
              </a:rPr>
              <a:t>Apple Siri</a:t>
            </a:r>
          </a:p>
          <a:p>
            <a:pPr algn="ctr"/>
            <a:r>
              <a:rPr lang="sl-SI" dirty="0" smtClean="0">
                <a:solidFill>
                  <a:srgbClr val="2F2B20"/>
                </a:solidFill>
              </a:rPr>
              <a:t>87% uporabnikov</a:t>
            </a:r>
            <a:endParaRPr lang="en-GB" dirty="0">
              <a:solidFill>
                <a:srgbClr val="2F2B20"/>
              </a:solidFill>
            </a:endParaRPr>
          </a:p>
        </p:txBody>
      </p:sp>
      <p:sp>
        <p:nvSpPr>
          <p:cNvPr id="10" name="TextBox 9"/>
          <p:cNvSpPr txBox="1"/>
          <p:nvPr/>
        </p:nvSpPr>
        <p:spPr>
          <a:xfrm>
            <a:off x="5076056" y="3429000"/>
            <a:ext cx="2448272" cy="1754326"/>
          </a:xfrm>
          <a:prstGeom prst="rect">
            <a:avLst/>
          </a:prstGeom>
          <a:noFill/>
        </p:spPr>
        <p:txBody>
          <a:bodyPr wrap="square" rtlCol="0">
            <a:spAutoFit/>
          </a:bodyPr>
          <a:lstStyle/>
          <a:p>
            <a:pPr algn="ctr"/>
            <a:r>
              <a:rPr lang="sl-SI" b="1" dirty="0" smtClean="0">
                <a:solidFill>
                  <a:srgbClr val="2F2B20"/>
                </a:solidFill>
              </a:rPr>
              <a:t>Android  </a:t>
            </a:r>
            <a:r>
              <a:rPr lang="sl-SI" b="1" dirty="0" err="1" smtClean="0">
                <a:solidFill>
                  <a:srgbClr val="2F2B20"/>
                </a:solidFill>
              </a:rPr>
              <a:t>Assistant</a:t>
            </a:r>
            <a:endParaRPr lang="sl-SI" b="1" dirty="0" smtClean="0">
              <a:solidFill>
                <a:srgbClr val="2F2B20"/>
              </a:solidFill>
            </a:endParaRPr>
          </a:p>
          <a:p>
            <a:pPr algn="ctr"/>
            <a:r>
              <a:rPr lang="en-GB" dirty="0">
                <a:solidFill>
                  <a:srgbClr val="2F2B20"/>
                </a:solidFill>
              </a:rPr>
              <a:t>New York Times: Top 10 Android App of the </a:t>
            </a:r>
            <a:r>
              <a:rPr lang="en-GB" dirty="0" smtClean="0">
                <a:solidFill>
                  <a:srgbClr val="2F2B20"/>
                </a:solidFill>
              </a:rPr>
              <a:t>Year</a:t>
            </a:r>
            <a:endParaRPr lang="sl-SI" dirty="0" smtClean="0">
              <a:solidFill>
                <a:srgbClr val="2F2B20"/>
              </a:solidFill>
            </a:endParaRPr>
          </a:p>
          <a:p>
            <a:pPr algn="ctr"/>
            <a:r>
              <a:rPr lang="sl-SI" dirty="0" smtClean="0">
                <a:solidFill>
                  <a:srgbClr val="2F2B20"/>
                </a:solidFill>
              </a:rPr>
              <a:t>5 -10 milijonov namestitev</a:t>
            </a:r>
            <a:endParaRPr lang="en-GB" dirty="0">
              <a:solidFill>
                <a:srgbClr val="2F2B20"/>
              </a:solidFill>
            </a:endParaRPr>
          </a:p>
          <a:p>
            <a:pPr algn="ctr"/>
            <a:endParaRPr lang="en-GB" dirty="0">
              <a:solidFill>
                <a:srgbClr val="2F2B20"/>
              </a:solidFill>
            </a:endParaRPr>
          </a:p>
        </p:txBody>
      </p:sp>
      <p:sp>
        <p:nvSpPr>
          <p:cNvPr id="11" name="TextBox 10"/>
          <p:cNvSpPr txBox="1"/>
          <p:nvPr/>
        </p:nvSpPr>
        <p:spPr>
          <a:xfrm>
            <a:off x="395536" y="4653136"/>
            <a:ext cx="2232248" cy="646331"/>
          </a:xfrm>
          <a:prstGeom prst="rect">
            <a:avLst/>
          </a:prstGeom>
          <a:noFill/>
        </p:spPr>
        <p:txBody>
          <a:bodyPr wrap="square" rtlCol="0">
            <a:spAutoFit/>
          </a:bodyPr>
          <a:lstStyle/>
          <a:p>
            <a:pPr algn="ctr"/>
            <a:r>
              <a:rPr lang="sl-SI" b="1" dirty="0" smtClean="0">
                <a:solidFill>
                  <a:srgbClr val="2F2B20"/>
                </a:solidFill>
              </a:rPr>
              <a:t>Vida DURS</a:t>
            </a:r>
          </a:p>
          <a:p>
            <a:pPr algn="ctr"/>
            <a:r>
              <a:rPr lang="sl-SI" dirty="0" smtClean="0">
                <a:solidFill>
                  <a:srgbClr val="2F2B20"/>
                </a:solidFill>
              </a:rPr>
              <a:t>1.5 milijona €</a:t>
            </a:r>
            <a:endParaRPr lang="en-GB" dirty="0">
              <a:solidFill>
                <a:srgbClr val="2F2B20"/>
              </a:solidFill>
            </a:endParaRPr>
          </a:p>
        </p:txBody>
      </p:sp>
      <p:sp>
        <p:nvSpPr>
          <p:cNvPr id="7" name="AutoShape 4" descr="Assistant - screenshot thumbnai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2F2B20"/>
              </a:solidFill>
            </a:endParaRPr>
          </a:p>
        </p:txBody>
      </p:sp>
      <p:sp>
        <p:nvSpPr>
          <p:cNvPr id="8" name="AutoShape 6" descr="Assistant - screenshot thumbnail"/>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2F2B20"/>
              </a:solidFill>
            </a:endParaRPr>
          </a:p>
        </p:txBody>
      </p:sp>
      <p:sp>
        <p:nvSpPr>
          <p:cNvPr id="12" name="AutoShape 8" descr="Assistant - screenshot thumbnail"/>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2F2B20"/>
              </a:solidFill>
            </a:endParaRPr>
          </a:p>
        </p:txBody>
      </p:sp>
      <p:sp>
        <p:nvSpPr>
          <p:cNvPr id="13" name="AutoShape 10" descr="Assistant - screenshot thumbnail"/>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2F2B20"/>
              </a:solidFill>
            </a:endParaRPr>
          </a:p>
        </p:txBody>
      </p:sp>
      <p:sp>
        <p:nvSpPr>
          <p:cNvPr id="14" name="AutoShape 12" descr="Assistant - screenshot thumbnail"/>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2F2B20"/>
              </a:solidFill>
            </a:endParaRPr>
          </a:p>
        </p:txBody>
      </p:sp>
      <p:sp>
        <p:nvSpPr>
          <p:cNvPr id="15" name="AutoShape 14" descr="Assistant - screenshot thumbnail"/>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2F2B20"/>
              </a:solidFill>
            </a:endParaRPr>
          </a:p>
        </p:txBody>
      </p:sp>
      <p:sp>
        <p:nvSpPr>
          <p:cNvPr id="16" name="AutoShape 16" descr="Assistant - screenshot thumbnail"/>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2F2B20"/>
              </a:solidFill>
            </a:endParaRPr>
          </a:p>
        </p:txBody>
      </p:sp>
      <p:sp>
        <p:nvSpPr>
          <p:cNvPr id="17" name="AutoShape 18" descr="Assistant - screenshot"/>
          <p:cNvSpPr>
            <a:spLocks noChangeAspect="1" noChangeArrowheads="1"/>
          </p:cNvSpPr>
          <p:nvPr/>
        </p:nvSpPr>
        <p:spPr bwMode="auto">
          <a:xfrm>
            <a:off x="1222375" y="922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2F2B20"/>
              </a:solidFill>
            </a:endParaRPr>
          </a:p>
        </p:txBody>
      </p:sp>
      <p:sp>
        <p:nvSpPr>
          <p:cNvPr id="18" name="AutoShape 21" descr="Assistant - screenshot thumbnail"/>
          <p:cNvSpPr>
            <a:spLocks noChangeAspect="1" noChangeArrowheads="1"/>
          </p:cNvSpPr>
          <p:nvPr/>
        </p:nvSpPr>
        <p:spPr bwMode="auto">
          <a:xfrm>
            <a:off x="1374775" y="1074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2F2B20"/>
              </a:solidFill>
            </a:endParaRPr>
          </a:p>
        </p:txBody>
      </p:sp>
      <p:pic>
        <p:nvPicPr>
          <p:cNvPr id="2071" name="Picture 23" descr="Assistant - screenshot thumbnai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7984" y="980728"/>
            <a:ext cx="3585426" cy="2240892"/>
          </a:xfrm>
          <a:prstGeom prst="rect">
            <a:avLst/>
          </a:prstGeom>
          <a:noFill/>
          <a:extLst>
            <a:ext uri="{909E8E84-426E-40DD-AFC4-6F175D3DCCD1}">
              <a14:hiddenFill xmlns:a14="http://schemas.microsoft.com/office/drawing/2010/main">
                <a:solidFill>
                  <a:srgbClr val="FFFFFF"/>
                </a:solidFill>
              </a14:hiddenFill>
            </a:ext>
          </a:extLst>
        </p:spPr>
      </p:pic>
      <p:sp>
        <p:nvSpPr>
          <p:cNvPr id="3" name="Ograda noge 2"/>
          <p:cNvSpPr>
            <a:spLocks noGrp="1"/>
          </p:cNvSpPr>
          <p:nvPr>
            <p:ph type="ftr" sz="quarter" idx="11"/>
          </p:nvPr>
        </p:nvSpPr>
        <p:spPr/>
        <p:txBody>
          <a:bodyPr/>
          <a:lstStyle/>
          <a:p>
            <a:r>
              <a:rPr lang="en-US" smtClean="0">
                <a:solidFill>
                  <a:srgbClr val="DFDCB7"/>
                </a:solidFill>
              </a:rPr>
              <a:t>OBČINE, 18.11.2013 IJS</a:t>
            </a:r>
            <a:endParaRPr lang="en-US">
              <a:solidFill>
                <a:srgbClr val="DFDCB7"/>
              </a:solidFill>
            </a:endParaRPr>
          </a:p>
        </p:txBody>
      </p:sp>
    </p:spTree>
    <p:extLst>
      <p:ext uri="{BB962C8B-B14F-4D97-AF65-F5344CB8AC3E}">
        <p14:creationId xmlns:p14="http://schemas.microsoft.com/office/powerpoint/2010/main" val="2351640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smtClean="0"/>
              <a:t>Cilji </a:t>
            </a:r>
            <a:r>
              <a:rPr lang="en-US" dirty="0" smtClean="0"/>
              <a:t>p</a:t>
            </a:r>
            <a:r>
              <a:rPr lang="sl-SI" dirty="0" err="1" smtClean="0"/>
              <a:t>rojekta</a:t>
            </a:r>
            <a:endParaRPr lang="en-GB" dirty="0"/>
          </a:p>
        </p:txBody>
      </p:sp>
      <p:sp>
        <p:nvSpPr>
          <p:cNvPr id="3" name="Content Placeholder 2"/>
          <p:cNvSpPr>
            <a:spLocks noGrp="1"/>
          </p:cNvSpPr>
          <p:nvPr>
            <p:ph idx="1"/>
          </p:nvPr>
        </p:nvSpPr>
        <p:spPr>
          <a:xfrm>
            <a:off x="467544" y="1628800"/>
            <a:ext cx="7920880" cy="4032448"/>
          </a:xfrm>
        </p:spPr>
        <p:txBody>
          <a:bodyPr>
            <a:normAutofit fontScale="77500" lnSpcReduction="20000"/>
          </a:bodyPr>
          <a:lstStyle/>
          <a:p>
            <a:r>
              <a:rPr lang="sl-SI" sz="3600" dirty="0" smtClean="0"/>
              <a:t>Razviti </a:t>
            </a:r>
            <a:r>
              <a:rPr lang="sl-SI" sz="3600" b="1" dirty="0" smtClean="0"/>
              <a:t>eno</a:t>
            </a:r>
            <a:r>
              <a:rPr lang="sl-SI" sz="3600" dirty="0" smtClean="0"/>
              <a:t> spletno storitev specializirano za kreiranje in vzdrževanje za (</a:t>
            </a:r>
            <a:r>
              <a:rPr lang="sl-SI" sz="3600" b="1" dirty="0" smtClean="0"/>
              <a:t>potencialno vse</a:t>
            </a:r>
            <a:r>
              <a:rPr lang="sl-SI" sz="3600" dirty="0" smtClean="0"/>
              <a:t>) občine in (več) društva – </a:t>
            </a:r>
            <a:r>
              <a:rPr lang="sl-SI" sz="3600" b="1" dirty="0" smtClean="0"/>
              <a:t>inovativen pristop</a:t>
            </a:r>
            <a:r>
              <a:rPr lang="sl-SI" sz="3600" dirty="0" smtClean="0"/>
              <a:t>! </a:t>
            </a:r>
            <a:br>
              <a:rPr lang="sl-SI" sz="3600" dirty="0" smtClean="0"/>
            </a:br>
            <a:r>
              <a:rPr lang="sl-SI" sz="3600" dirty="0" smtClean="0"/>
              <a:t>Prvi na svetu.</a:t>
            </a:r>
          </a:p>
          <a:p>
            <a:r>
              <a:rPr lang="sl-SI" sz="3600" dirty="0" smtClean="0"/>
              <a:t>Vpeljava Asistentov v slovenske občine in društva. </a:t>
            </a:r>
            <a:br>
              <a:rPr lang="sl-SI" sz="3600" dirty="0" smtClean="0"/>
            </a:br>
            <a:r>
              <a:rPr lang="sl-SI" sz="3600" dirty="0" smtClean="0"/>
              <a:t>Realni cilj v 2013: 10 namestitev</a:t>
            </a:r>
            <a:br>
              <a:rPr lang="sl-SI" sz="3600" dirty="0" smtClean="0"/>
            </a:br>
            <a:r>
              <a:rPr lang="sl-SI" sz="3600" dirty="0" smtClean="0"/>
              <a:t>Dolgoročni cilj: 100 namestitev (</a:t>
            </a:r>
            <a:r>
              <a:rPr lang="sl-SI" sz="3600" b="1" dirty="0" smtClean="0"/>
              <a:t>100x30K=3M</a:t>
            </a:r>
            <a:r>
              <a:rPr lang="sl-SI" sz="3600" dirty="0" smtClean="0"/>
              <a:t>)</a:t>
            </a:r>
            <a:br>
              <a:rPr lang="sl-SI" sz="3600" dirty="0" smtClean="0"/>
            </a:br>
            <a:r>
              <a:rPr lang="sl-SI" sz="3600" dirty="0" smtClean="0"/>
              <a:t>Uspeh projekta in prilagoditev močno odvisna od občin!</a:t>
            </a:r>
          </a:p>
          <a:p>
            <a:r>
              <a:rPr lang="sl-SI" sz="3600" dirty="0" smtClean="0"/>
              <a:t>Storitev v oblaku, 1 vzdrževan program za 100 namestitev</a:t>
            </a:r>
          </a:p>
          <a:p>
            <a:endParaRPr lang="en-US" dirty="0"/>
          </a:p>
        </p:txBody>
      </p:sp>
      <p:sp>
        <p:nvSpPr>
          <p:cNvPr id="5" name="Ograda številke diapozitiva 4"/>
          <p:cNvSpPr>
            <a:spLocks noGrp="1"/>
          </p:cNvSpPr>
          <p:nvPr>
            <p:ph type="sldNum" sz="quarter" idx="12"/>
          </p:nvPr>
        </p:nvSpPr>
        <p:spPr/>
        <p:txBody>
          <a:bodyPr/>
          <a:lstStyle/>
          <a:p>
            <a:fld id="{687D7A59-36E2-48B9-B146-C1E59501F63F}" type="slidenum">
              <a:rPr lang="en-US" smtClean="0"/>
              <a:pPr/>
              <a:t>6</a:t>
            </a:fld>
            <a:endParaRPr lang="en-US"/>
          </a:p>
        </p:txBody>
      </p:sp>
      <p:sp>
        <p:nvSpPr>
          <p:cNvPr id="6" name="Ograda noge 5"/>
          <p:cNvSpPr>
            <a:spLocks noGrp="1"/>
          </p:cNvSpPr>
          <p:nvPr>
            <p:ph type="ftr" sz="quarter" idx="11"/>
          </p:nvPr>
        </p:nvSpPr>
        <p:spPr/>
        <p:txBody>
          <a:bodyPr/>
          <a:lstStyle/>
          <a:p>
            <a:r>
              <a:rPr lang="en-US" dirty="0" smtClean="0">
                <a:solidFill>
                  <a:srgbClr val="DFDCB7"/>
                </a:solidFill>
              </a:rPr>
              <a:t>OBČINE, 18.11.2013 IJS</a:t>
            </a:r>
            <a:endParaRPr lang="en-US" dirty="0">
              <a:solidFill>
                <a:srgbClr val="DFDCB7"/>
              </a:solidFill>
            </a:endParaRPr>
          </a:p>
        </p:txBody>
      </p:sp>
    </p:spTree>
    <p:extLst>
      <p:ext uri="{BB962C8B-B14F-4D97-AF65-F5344CB8AC3E}">
        <p14:creationId xmlns:p14="http://schemas.microsoft.com/office/powerpoint/2010/main" val="11308940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922114"/>
          </a:xfrm>
        </p:spPr>
        <p:txBody>
          <a:bodyPr/>
          <a:lstStyle/>
          <a:p>
            <a:r>
              <a:rPr lang="sl-SI" sz="4000" dirty="0" smtClean="0"/>
              <a:t>Primer : </a:t>
            </a:r>
            <a:r>
              <a:rPr lang="sl-SI" sz="3200" dirty="0" smtClean="0"/>
              <a:t>iskanje „medveda“ v Pivki (safari)</a:t>
            </a:r>
            <a:endParaRPr lang="en-US" sz="3200" dirty="0"/>
          </a:p>
        </p:txBody>
      </p:sp>
      <p:sp>
        <p:nvSpPr>
          <p:cNvPr id="3" name="Content Placeholder 2"/>
          <p:cNvSpPr>
            <a:spLocks noGrp="1"/>
          </p:cNvSpPr>
          <p:nvPr>
            <p:ph idx="1"/>
          </p:nvPr>
        </p:nvSpPr>
        <p:spPr>
          <a:xfrm>
            <a:off x="467544" y="1268760"/>
            <a:ext cx="7620000" cy="5589240"/>
          </a:xfrm>
        </p:spPr>
        <p:txBody>
          <a:bodyPr>
            <a:normAutofit fontScale="55000" lnSpcReduction="20000"/>
          </a:bodyPr>
          <a:lstStyle/>
          <a:p>
            <a:pPr marL="114300" indent="0">
              <a:buNone/>
            </a:pPr>
            <a:r>
              <a:rPr lang="sl-SI" b="1" dirty="0" smtClean="0"/>
              <a:t>Internetne strani:</a:t>
            </a:r>
          </a:p>
          <a:p>
            <a:pPr marL="114300" indent="0">
              <a:buNone/>
            </a:pPr>
            <a:r>
              <a:rPr lang="sl-SI" dirty="0" smtClean="0"/>
              <a:t>Iskanje gor in dol brez uspeha …</a:t>
            </a:r>
          </a:p>
          <a:p>
            <a:pPr marL="114300" indent="0">
              <a:buNone/>
            </a:pPr>
            <a:endParaRPr lang="sl-SI" b="1" dirty="0"/>
          </a:p>
          <a:p>
            <a:pPr marL="114300" indent="0">
              <a:buNone/>
            </a:pPr>
            <a:r>
              <a:rPr lang="sl-SI" b="1" dirty="0" smtClean="0"/>
              <a:t>Iskalnik internetnih strani:</a:t>
            </a:r>
          </a:p>
          <a:p>
            <a:pPr marL="114300" indent="0">
              <a:buNone/>
            </a:pPr>
            <a:r>
              <a:rPr lang="sl-SI" dirty="0" smtClean="0"/>
              <a:t>Rezultati </a:t>
            </a:r>
            <a:r>
              <a:rPr lang="sl-SI" dirty="0"/>
              <a:t>iskanja: </a:t>
            </a:r>
          </a:p>
          <a:p>
            <a:pPr marL="114300" indent="0">
              <a:buNone/>
            </a:pPr>
            <a:r>
              <a:rPr lang="sl-SI" dirty="0" smtClean="0"/>
              <a:t>* Parska </a:t>
            </a:r>
            <a:r>
              <a:rPr lang="sl-SI" dirty="0" err="1"/>
              <a:t>golobina</a:t>
            </a:r>
            <a:r>
              <a:rPr lang="sl-SI" dirty="0"/>
              <a:t> - najdišče iz kamene dobe  </a:t>
            </a:r>
          </a:p>
          <a:p>
            <a:pPr marL="114300" indent="0">
              <a:buNone/>
            </a:pPr>
            <a:r>
              <a:rPr lang="sl-SI" dirty="0" smtClean="0"/>
              <a:t>* Medvedek </a:t>
            </a:r>
            <a:r>
              <a:rPr lang="sl-SI" dirty="0"/>
              <a:t>Jaka  </a:t>
            </a:r>
          </a:p>
          <a:p>
            <a:pPr marL="114300" indent="0">
              <a:buNone/>
            </a:pPr>
            <a:r>
              <a:rPr lang="sl-SI" dirty="0" smtClean="0"/>
              <a:t>* Vabilo </a:t>
            </a:r>
            <a:r>
              <a:rPr lang="sl-SI" dirty="0"/>
              <a:t>na razstavo "ŽIVALI NA BOJIŠČIH I. SVETOVNE VOJNE"  </a:t>
            </a:r>
          </a:p>
          <a:p>
            <a:pPr marL="114300" indent="0">
              <a:buNone/>
            </a:pPr>
            <a:r>
              <a:rPr lang="sl-SI" dirty="0"/>
              <a:t> </a:t>
            </a:r>
          </a:p>
          <a:p>
            <a:pPr marL="114300" indent="0">
              <a:buNone/>
            </a:pPr>
            <a:r>
              <a:rPr lang="sl-SI" b="1" dirty="0" smtClean="0"/>
              <a:t>Google </a:t>
            </a:r>
            <a:endParaRPr lang="sl-SI" b="1" dirty="0"/>
          </a:p>
          <a:p>
            <a:pPr marL="114300" indent="0">
              <a:buNone/>
            </a:pPr>
            <a:r>
              <a:rPr lang="sl-SI" dirty="0"/>
              <a:t>Rezultati</a:t>
            </a:r>
          </a:p>
          <a:p>
            <a:pPr marL="114300" indent="0">
              <a:buNone/>
            </a:pPr>
            <a:r>
              <a:rPr lang="sl-SI" dirty="0" smtClean="0"/>
              <a:t>* Slike </a:t>
            </a:r>
            <a:r>
              <a:rPr lang="sl-SI" dirty="0"/>
              <a:t>za poizvedbo medved</a:t>
            </a:r>
          </a:p>
          <a:p>
            <a:pPr marL="114300" indent="0">
              <a:buNone/>
            </a:pPr>
            <a:r>
              <a:rPr lang="sl-SI" dirty="0" smtClean="0"/>
              <a:t>*Medvedi </a:t>
            </a:r>
            <a:r>
              <a:rPr lang="sl-SI" dirty="0"/>
              <a:t>- </a:t>
            </a:r>
            <a:r>
              <a:rPr lang="sl-SI" dirty="0" err="1"/>
              <a:t>Wikipedija</a:t>
            </a:r>
            <a:r>
              <a:rPr lang="sl-SI" dirty="0"/>
              <a:t>, prosta enciklopedija</a:t>
            </a:r>
          </a:p>
          <a:p>
            <a:pPr marL="114300" indent="0">
              <a:buNone/>
            </a:pPr>
            <a:r>
              <a:rPr lang="sl-SI" dirty="0" smtClean="0"/>
              <a:t>Medvedi </a:t>
            </a:r>
            <a:r>
              <a:rPr lang="sl-SI" dirty="0"/>
              <a:t>(znanstveno ime </a:t>
            </a:r>
            <a:r>
              <a:rPr lang="sl-SI" dirty="0" err="1"/>
              <a:t>Ursidae</a:t>
            </a:r>
            <a:r>
              <a:rPr lang="sl-SI" dirty="0"/>
              <a:t>) so veliki sesalci iz reda zveri. Vsi so krepkega telesa, z veliko lobanjo, močnimi nogami in kratkim repom. Živijo v Evraziji in ...</a:t>
            </a:r>
          </a:p>
          <a:p>
            <a:pPr marL="114300" indent="0">
              <a:buNone/>
            </a:pPr>
            <a:r>
              <a:rPr lang="sl-SI" dirty="0"/>
              <a:t>‎Evolucija medvedov - ‎Zgradba telesa - ‎Gibanje - ‎Prehranjevanje</a:t>
            </a:r>
          </a:p>
          <a:p>
            <a:pPr marL="114300" indent="0">
              <a:buNone/>
            </a:pPr>
            <a:r>
              <a:rPr lang="sl-SI" dirty="0" smtClean="0"/>
              <a:t>* Rjavi </a:t>
            </a:r>
            <a:r>
              <a:rPr lang="sl-SI" dirty="0"/>
              <a:t>medved - </a:t>
            </a:r>
            <a:r>
              <a:rPr lang="sl-SI" dirty="0" err="1"/>
              <a:t>Wikipedija</a:t>
            </a:r>
            <a:r>
              <a:rPr lang="sl-SI" dirty="0"/>
              <a:t>, prosta enciklopedija</a:t>
            </a:r>
          </a:p>
          <a:p>
            <a:pPr marL="114300" indent="0">
              <a:buNone/>
            </a:pPr>
            <a:r>
              <a:rPr lang="sl-SI" dirty="0" err="1" smtClean="0"/>
              <a:t>sl.wikipedia.org/wiki/Rjavi</a:t>
            </a:r>
            <a:r>
              <a:rPr lang="sl-SI" dirty="0" smtClean="0"/>
              <a:t>_medved</a:t>
            </a:r>
            <a:r>
              <a:rPr lang="sl-SI" dirty="0"/>
              <a:t>‎</a:t>
            </a:r>
          </a:p>
          <a:p>
            <a:pPr marL="114300" indent="0">
              <a:buNone/>
            </a:pPr>
            <a:r>
              <a:rPr lang="sl-SI" dirty="0" smtClean="0"/>
              <a:t>Medved </a:t>
            </a:r>
            <a:r>
              <a:rPr lang="sl-SI" dirty="0"/>
              <a:t>je velik - v dolžino meri od 160 do 260 cm, samice pa od 120 do 200 cm. Samci tehtajo od 200 do 400 kg, samice 150 do 350 kg. Živi lahko do 35 let.</a:t>
            </a:r>
          </a:p>
          <a:p>
            <a:pPr marL="114300" indent="0">
              <a:buNone/>
            </a:pPr>
            <a:r>
              <a:rPr lang="sl-SI" dirty="0"/>
              <a:t>‎Razširjenost - ‎Osnovni podatki - ‎Razmnoževanje - ‎Prehranjevanje</a:t>
            </a:r>
          </a:p>
          <a:p>
            <a:pPr marL="114300" indent="0">
              <a:buNone/>
            </a:pPr>
            <a:r>
              <a:rPr lang="sl-SI" dirty="0" smtClean="0"/>
              <a:t>* Dobrodošli </a:t>
            </a:r>
            <a:r>
              <a:rPr lang="sl-SI" dirty="0"/>
              <a:t>na </a:t>
            </a:r>
            <a:r>
              <a:rPr lang="sl-SI" dirty="0" err="1"/>
              <a:t>medvedi.si</a:t>
            </a:r>
            <a:endParaRPr lang="sl-SI" dirty="0"/>
          </a:p>
          <a:p>
            <a:pPr marL="114300" indent="0">
              <a:buNone/>
            </a:pPr>
            <a:r>
              <a:rPr lang="sl-SI" dirty="0" err="1" smtClean="0"/>
              <a:t>www</a:t>
            </a:r>
            <a:r>
              <a:rPr lang="sl-SI" dirty="0" smtClean="0"/>
              <a:t>.medvedi.si</a:t>
            </a:r>
            <a:r>
              <a:rPr lang="sl-SI" dirty="0"/>
              <a:t>/‎</a:t>
            </a:r>
          </a:p>
          <a:p>
            <a:pPr marL="114300" indent="0">
              <a:buNone/>
            </a:pPr>
            <a:r>
              <a:rPr lang="sl-SI" dirty="0" err="1" smtClean="0"/>
              <a:t>medvedi.si</a:t>
            </a:r>
            <a:r>
              <a:rPr lang="sl-SI" dirty="0" smtClean="0"/>
              <a:t> </a:t>
            </a:r>
            <a:r>
              <a:rPr lang="sl-SI" dirty="0"/>
              <a:t>Stran je namenjena komunikaciji raziskovanja, varstva in problematike rjavega medveda (</a:t>
            </a:r>
            <a:r>
              <a:rPr lang="sl-SI" dirty="0" err="1"/>
              <a:t>Ursus</a:t>
            </a:r>
            <a:r>
              <a:rPr lang="sl-SI" dirty="0"/>
              <a:t> </a:t>
            </a:r>
            <a:r>
              <a:rPr lang="sl-SI" dirty="0" err="1"/>
              <a:t>arctos</a:t>
            </a:r>
            <a:r>
              <a:rPr lang="sl-SI" dirty="0"/>
              <a:t>) v Sloveniji. </a:t>
            </a:r>
            <a:r>
              <a:rPr lang="sl-SI" dirty="0" err="1"/>
              <a:t>medvedi.si</a:t>
            </a:r>
            <a:r>
              <a:rPr lang="sl-SI" dirty="0"/>
              <a:t> </a:t>
            </a:r>
            <a:r>
              <a:rPr lang="sl-SI" dirty="0" err="1"/>
              <a:t>The</a:t>
            </a:r>
            <a:r>
              <a:rPr lang="sl-SI" dirty="0"/>
              <a:t> </a:t>
            </a:r>
            <a:r>
              <a:rPr lang="sl-SI" dirty="0" err="1"/>
              <a:t>web</a:t>
            </a:r>
            <a:r>
              <a:rPr lang="sl-SI" dirty="0"/>
              <a:t> </a:t>
            </a:r>
            <a:r>
              <a:rPr lang="sl-SI" dirty="0" err="1"/>
              <a:t>page</a:t>
            </a:r>
            <a:r>
              <a:rPr lang="sl-SI" dirty="0"/>
              <a:t> is ...</a:t>
            </a:r>
          </a:p>
          <a:p>
            <a:pPr marL="114300" indent="0">
              <a:buNone/>
            </a:pPr>
            <a:r>
              <a:rPr lang="sl-SI" dirty="0" smtClean="0"/>
              <a:t>* Medved</a:t>
            </a:r>
            <a:r>
              <a:rPr lang="sl-SI" dirty="0"/>
              <a:t>, rjavi medved - </a:t>
            </a:r>
            <a:r>
              <a:rPr lang="sl-SI" dirty="0" err="1"/>
              <a:t>YouTube</a:t>
            </a:r>
            <a:endParaRPr lang="sl-SI" dirty="0"/>
          </a:p>
          <a:p>
            <a:pPr marL="114300" indent="0">
              <a:buNone/>
            </a:pPr>
            <a:r>
              <a:rPr lang="sl-SI" dirty="0" smtClean="0"/>
              <a:t>* Medved </a:t>
            </a:r>
            <a:r>
              <a:rPr lang="sl-SI" dirty="0"/>
              <a:t>- CŠOD - Center šolskih in obšolskih dejavnosti</a:t>
            </a:r>
          </a:p>
          <a:p>
            <a:pPr marL="114300" indent="0">
              <a:buNone/>
            </a:pPr>
            <a:endParaRPr lang="sl-SI" dirty="0"/>
          </a:p>
        </p:txBody>
      </p:sp>
      <p:sp>
        <p:nvSpPr>
          <p:cNvPr id="4" name="Footer Placeholder 3"/>
          <p:cNvSpPr>
            <a:spLocks noGrp="1"/>
          </p:cNvSpPr>
          <p:nvPr>
            <p:ph type="ftr" sz="quarter" idx="11"/>
          </p:nvPr>
        </p:nvSpPr>
        <p:spPr/>
        <p:txBody>
          <a:bodyPr/>
          <a:lstStyle/>
          <a:p>
            <a:r>
              <a:rPr lang="sl-SI" smtClean="0"/>
              <a:t>OBČINE, 18.11.2013 IJS</a:t>
            </a:r>
            <a:endParaRPr lang="sl-SI" dirty="0"/>
          </a:p>
        </p:txBody>
      </p:sp>
      <p:sp>
        <p:nvSpPr>
          <p:cNvPr id="5" name="Slide Number Placeholder 4"/>
          <p:cNvSpPr>
            <a:spLocks noGrp="1"/>
          </p:cNvSpPr>
          <p:nvPr>
            <p:ph type="sldNum" sz="quarter" idx="12"/>
          </p:nvPr>
        </p:nvSpPr>
        <p:spPr/>
        <p:txBody>
          <a:bodyPr/>
          <a:lstStyle/>
          <a:p>
            <a:fld id="{310E4FF0-FB62-447E-B38E-C828BC14EB03}" type="slidenum">
              <a:rPr lang="sl-SI" smtClean="0"/>
              <a:t>7</a:t>
            </a:fld>
            <a:endParaRPr lang="sl-SI"/>
          </a:p>
        </p:txBody>
      </p:sp>
    </p:spTree>
    <p:extLst>
      <p:ext uri="{BB962C8B-B14F-4D97-AF65-F5344CB8AC3E}">
        <p14:creationId xmlns:p14="http://schemas.microsoft.com/office/powerpoint/2010/main" val="6886334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smtClean="0"/>
              <a:t>   Primer – vprašanje v Pivki:</a:t>
            </a:r>
            <a:endParaRPr lang="en-US" dirty="0"/>
          </a:p>
        </p:txBody>
      </p:sp>
      <p:sp>
        <p:nvSpPr>
          <p:cNvPr id="3" name="Content Placeholder 2"/>
          <p:cNvSpPr>
            <a:spLocks noGrp="1"/>
          </p:cNvSpPr>
          <p:nvPr>
            <p:ph idx="1"/>
          </p:nvPr>
        </p:nvSpPr>
        <p:spPr>
          <a:xfrm>
            <a:off x="467544" y="1268760"/>
            <a:ext cx="7620000" cy="5589240"/>
          </a:xfrm>
        </p:spPr>
        <p:txBody>
          <a:bodyPr>
            <a:normAutofit/>
          </a:bodyPr>
          <a:lstStyle/>
          <a:p>
            <a:r>
              <a:rPr lang="sl-SI" dirty="0" smtClean="0"/>
              <a:t>Kje lahko vidim medveda? / Slišal sem, da imate možnost ogleda medveda. /medved</a:t>
            </a:r>
            <a:endParaRPr lang="en-US" dirty="0"/>
          </a:p>
        </p:txBody>
      </p:sp>
      <p:sp>
        <p:nvSpPr>
          <p:cNvPr id="4" name="Footer Placeholder 3"/>
          <p:cNvSpPr>
            <a:spLocks noGrp="1"/>
          </p:cNvSpPr>
          <p:nvPr>
            <p:ph type="ftr" sz="quarter" idx="11"/>
          </p:nvPr>
        </p:nvSpPr>
        <p:spPr/>
        <p:txBody>
          <a:bodyPr/>
          <a:lstStyle/>
          <a:p>
            <a:r>
              <a:rPr lang="sl-SI" smtClean="0"/>
              <a:t>OBČINE, 18.11.2013 IJS</a:t>
            </a:r>
            <a:endParaRPr lang="sl-SI" dirty="0"/>
          </a:p>
        </p:txBody>
      </p:sp>
      <p:sp>
        <p:nvSpPr>
          <p:cNvPr id="5" name="Slide Number Placeholder 4"/>
          <p:cNvSpPr>
            <a:spLocks noGrp="1"/>
          </p:cNvSpPr>
          <p:nvPr>
            <p:ph type="sldNum" sz="quarter" idx="12"/>
          </p:nvPr>
        </p:nvSpPr>
        <p:spPr/>
        <p:txBody>
          <a:bodyPr/>
          <a:lstStyle/>
          <a:p>
            <a:fld id="{310E4FF0-FB62-447E-B38E-C828BC14EB03}" type="slidenum">
              <a:rPr lang="sl-SI" smtClean="0"/>
              <a:t>8</a:t>
            </a:fld>
            <a:endParaRPr lang="sl-SI"/>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51720" y="2564904"/>
            <a:ext cx="6137176" cy="3835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905286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smtClean="0"/>
              <a:t>Zakaj zna Asistent odgovarjati?</a:t>
            </a:r>
            <a:endParaRPr lang="en-US" dirty="0"/>
          </a:p>
        </p:txBody>
      </p:sp>
      <p:sp>
        <p:nvSpPr>
          <p:cNvPr id="3" name="Content Placeholder 2"/>
          <p:cNvSpPr>
            <a:spLocks noGrp="1"/>
          </p:cNvSpPr>
          <p:nvPr>
            <p:ph idx="1"/>
          </p:nvPr>
        </p:nvSpPr>
        <p:spPr>
          <a:xfrm>
            <a:off x="467544" y="1412776"/>
            <a:ext cx="7620000" cy="5589240"/>
          </a:xfrm>
        </p:spPr>
        <p:txBody>
          <a:bodyPr>
            <a:normAutofit/>
          </a:bodyPr>
          <a:lstStyle/>
          <a:p>
            <a:pPr marL="114300" indent="0">
              <a:buNone/>
            </a:pPr>
            <a:r>
              <a:rPr lang="sl-SI" b="1" dirty="0" smtClean="0"/>
              <a:t>Uporablja kontekst </a:t>
            </a:r>
          </a:p>
          <a:p>
            <a:pPr>
              <a:buFontTx/>
              <a:buChar char="-"/>
            </a:pPr>
            <a:r>
              <a:rPr lang="sl-SI" dirty="0" smtClean="0"/>
              <a:t>Išče odgovore izmed najbolj pogosto pričakovanih vprašanj</a:t>
            </a:r>
          </a:p>
          <a:p>
            <a:pPr>
              <a:buFontTx/>
              <a:buChar char="-"/>
            </a:pPr>
            <a:r>
              <a:rPr lang="sl-SI" dirty="0" smtClean="0"/>
              <a:t>Išče po aplikacijah </a:t>
            </a:r>
            <a:r>
              <a:rPr lang="en-US" dirty="0" smtClean="0"/>
              <a:t>= </a:t>
            </a:r>
            <a:r>
              <a:rPr lang="sl-SI" dirty="0" smtClean="0"/>
              <a:t>ožjih področjih</a:t>
            </a:r>
            <a:br>
              <a:rPr lang="sl-SI" dirty="0" smtClean="0"/>
            </a:br>
            <a:endParaRPr lang="en-US" dirty="0" smtClean="0"/>
          </a:p>
          <a:p>
            <a:pPr marL="114300" indent="0">
              <a:buNone/>
            </a:pPr>
            <a:r>
              <a:rPr lang="sl-SI" b="1" dirty="0" smtClean="0"/>
              <a:t>Uporablja hevristike inženirske inteligence </a:t>
            </a:r>
            <a:endParaRPr lang="sl-SI" b="1" dirty="0"/>
          </a:p>
          <a:p>
            <a:pPr marL="114300" indent="0">
              <a:buNone/>
            </a:pPr>
            <a:r>
              <a:rPr lang="sl-SI" dirty="0" smtClean="0"/>
              <a:t>   prepoznava vzorce eksplicitno in implicitno</a:t>
            </a:r>
          </a:p>
          <a:p>
            <a:pPr marL="114300" indent="0">
              <a:buNone/>
            </a:pPr>
            <a:endParaRPr lang="sl-SI" dirty="0"/>
          </a:p>
          <a:p>
            <a:pPr marL="114300" indent="0">
              <a:buNone/>
            </a:pPr>
            <a:r>
              <a:rPr lang="sl-SI" b="1" dirty="0" smtClean="0"/>
              <a:t>Sistemu damo navodila, kako naj odgovarja (kot bi tajnici)</a:t>
            </a:r>
          </a:p>
          <a:p>
            <a:pPr marL="114300" lvl="0" indent="0">
              <a:buClr>
                <a:srgbClr val="A9A57C"/>
              </a:buClr>
              <a:buNone/>
            </a:pPr>
            <a:r>
              <a:rPr lang="sl-SI" b="1" dirty="0" smtClean="0">
                <a:solidFill>
                  <a:srgbClr val="2F2B20"/>
                </a:solidFill>
              </a:rPr>
              <a:t>Išče </a:t>
            </a:r>
            <a:r>
              <a:rPr lang="sl-SI" b="1" dirty="0">
                <a:solidFill>
                  <a:srgbClr val="2F2B20"/>
                </a:solidFill>
              </a:rPr>
              <a:t>po korenih besed </a:t>
            </a:r>
          </a:p>
          <a:p>
            <a:pPr marL="114300" lvl="0" indent="0">
              <a:buClr>
                <a:srgbClr val="A9A57C"/>
              </a:buClr>
              <a:buNone/>
            </a:pPr>
            <a:r>
              <a:rPr lang="sl-SI" b="1" dirty="0">
                <a:solidFill>
                  <a:srgbClr val="2F2B20"/>
                </a:solidFill>
              </a:rPr>
              <a:t>   </a:t>
            </a:r>
            <a:r>
              <a:rPr lang="sl-SI" dirty="0">
                <a:solidFill>
                  <a:srgbClr val="2F2B20"/>
                </a:solidFill>
              </a:rPr>
              <a:t>„medved“ zajema „</a:t>
            </a:r>
            <a:r>
              <a:rPr lang="sl-SI" u="sng" dirty="0">
                <a:solidFill>
                  <a:srgbClr val="2F2B20"/>
                </a:solidFill>
              </a:rPr>
              <a:t>medved</a:t>
            </a:r>
            <a:r>
              <a:rPr lang="sl-SI" dirty="0">
                <a:solidFill>
                  <a:srgbClr val="2F2B20"/>
                </a:solidFill>
              </a:rPr>
              <a:t>u“ , „Kje vidim </a:t>
            </a:r>
            <a:r>
              <a:rPr lang="sl-SI" u="sng" dirty="0" err="1">
                <a:solidFill>
                  <a:srgbClr val="2F2B20"/>
                </a:solidFill>
              </a:rPr>
              <a:t>medved</a:t>
            </a:r>
            <a:r>
              <a:rPr lang="sl-SI" dirty="0" err="1">
                <a:solidFill>
                  <a:srgbClr val="2F2B20"/>
                </a:solidFill>
              </a:rPr>
              <a:t>kaa</a:t>
            </a:r>
            <a:r>
              <a:rPr lang="sl-SI" dirty="0">
                <a:solidFill>
                  <a:srgbClr val="2F2B20"/>
                </a:solidFill>
              </a:rPr>
              <a:t>?“</a:t>
            </a:r>
            <a:r>
              <a:rPr lang="en-US" dirty="0">
                <a:solidFill>
                  <a:srgbClr val="2F2B20"/>
                </a:solidFill>
              </a:rPr>
              <a:t> …</a:t>
            </a:r>
            <a:endParaRPr lang="sl-SI" dirty="0">
              <a:solidFill>
                <a:srgbClr val="2F2B20"/>
              </a:solidFill>
            </a:endParaRPr>
          </a:p>
          <a:p>
            <a:pPr marL="114300" indent="0">
              <a:buNone/>
            </a:pPr>
            <a:endParaRPr lang="sl-SI" b="1" dirty="0"/>
          </a:p>
        </p:txBody>
      </p:sp>
      <p:sp>
        <p:nvSpPr>
          <p:cNvPr id="4" name="Footer Placeholder 3"/>
          <p:cNvSpPr>
            <a:spLocks noGrp="1"/>
          </p:cNvSpPr>
          <p:nvPr>
            <p:ph type="ftr" sz="quarter" idx="11"/>
          </p:nvPr>
        </p:nvSpPr>
        <p:spPr/>
        <p:txBody>
          <a:bodyPr/>
          <a:lstStyle/>
          <a:p>
            <a:r>
              <a:rPr lang="sl-SI" smtClean="0"/>
              <a:t>OBČINE, 18.11.2013 IJS</a:t>
            </a:r>
            <a:endParaRPr lang="sl-SI" dirty="0"/>
          </a:p>
        </p:txBody>
      </p:sp>
      <p:sp>
        <p:nvSpPr>
          <p:cNvPr id="5" name="Slide Number Placeholder 4"/>
          <p:cNvSpPr>
            <a:spLocks noGrp="1"/>
          </p:cNvSpPr>
          <p:nvPr>
            <p:ph type="sldNum" sz="quarter" idx="12"/>
          </p:nvPr>
        </p:nvSpPr>
        <p:spPr/>
        <p:txBody>
          <a:bodyPr/>
          <a:lstStyle/>
          <a:p>
            <a:fld id="{310E4FF0-FB62-447E-B38E-C828BC14EB03}" type="slidenum">
              <a:rPr lang="sl-SI" smtClean="0"/>
              <a:t>9</a:t>
            </a:fld>
            <a:endParaRPr lang="sl-SI"/>
          </a:p>
        </p:txBody>
      </p:sp>
    </p:spTree>
    <p:extLst>
      <p:ext uri="{BB962C8B-B14F-4D97-AF65-F5344CB8AC3E}">
        <p14:creationId xmlns:p14="http://schemas.microsoft.com/office/powerpoint/2010/main" val="217328537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1_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3.xml><?xml version="1.0" encoding="utf-8"?>
<a:theme xmlns:a="http://schemas.openxmlformats.org/drawingml/2006/main" name="2_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4.xml><?xml version="1.0" encoding="utf-8"?>
<a:theme xmlns:a="http://schemas.openxmlformats.org/drawingml/2006/main" name="3_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5.xml><?xml version="1.0" encoding="utf-8"?>
<a:theme xmlns:a="http://schemas.openxmlformats.org/drawingml/2006/main" name="4_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6.xml><?xml version="1.0" encoding="utf-8"?>
<a:theme xmlns:a="http://schemas.openxmlformats.org/drawingml/2006/main" name="5_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6411</TotalTime>
  <Words>1079</Words>
  <Application>Microsoft Office PowerPoint</Application>
  <PresentationFormat>On-screen Show (4:3)</PresentationFormat>
  <Paragraphs>196</Paragraphs>
  <Slides>14</Slides>
  <Notes>0</Notes>
  <HiddenSlides>0</HiddenSlides>
  <MMClips>0</MMClips>
  <ScaleCrop>false</ScaleCrop>
  <HeadingPairs>
    <vt:vector size="4" baseType="variant">
      <vt:variant>
        <vt:lpstr>Theme</vt:lpstr>
      </vt:variant>
      <vt:variant>
        <vt:i4>6</vt:i4>
      </vt:variant>
      <vt:variant>
        <vt:lpstr>Slide Titles</vt:lpstr>
      </vt:variant>
      <vt:variant>
        <vt:i4>14</vt:i4>
      </vt:variant>
    </vt:vector>
  </HeadingPairs>
  <TitlesOfParts>
    <vt:vector size="20" baseType="lpstr">
      <vt:lpstr>Adjacency</vt:lpstr>
      <vt:lpstr>1_Adjacency</vt:lpstr>
      <vt:lpstr>2_Adjacency</vt:lpstr>
      <vt:lpstr>3_Adjacency</vt:lpstr>
      <vt:lpstr>4_Adjacency</vt:lpstr>
      <vt:lpstr>5_Adjacency</vt:lpstr>
      <vt:lpstr>Delavnica Projekta Asistent Virtualni asistent za občine </vt:lpstr>
      <vt:lpstr> Urnik delavnice</vt:lpstr>
      <vt:lpstr>Podatki o projektu</vt:lpstr>
      <vt:lpstr> Razvojna ekipa </vt:lpstr>
      <vt:lpstr>Cilji projekta</vt:lpstr>
      <vt:lpstr>Cilji projekta</vt:lpstr>
      <vt:lpstr>Primer : iskanje „medveda“ v Pivki (safari)</vt:lpstr>
      <vt:lpstr>   Primer – vprašanje v Pivki:</vt:lpstr>
      <vt:lpstr>Zakaj zna Asistent odgovarjati?</vt:lpstr>
      <vt:lpstr>Prednosti Asistenta</vt:lpstr>
      <vt:lpstr>Rezultati projekta</vt:lpstr>
      <vt:lpstr>Rezultati projekta</vt:lpstr>
      <vt:lpstr>Kako namestiti Asistenta?</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Projekt Asistent</dc:title>
  <dc:creator>Damjan</dc:creator>
  <cp:lastModifiedBy>Mezi</cp:lastModifiedBy>
  <cp:revision>198</cp:revision>
  <dcterms:created xsi:type="dcterms:W3CDTF">2013-01-18T11:35:02Z</dcterms:created>
  <dcterms:modified xsi:type="dcterms:W3CDTF">2013-11-18T09:31:57Z</dcterms:modified>
</cp:coreProperties>
</file>